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21"/>
  </p:notesMasterIdLst>
  <p:handoutMasterIdLst>
    <p:handoutMasterId r:id="rId22"/>
  </p:handoutMasterIdLst>
  <p:sldIdLst>
    <p:sldId id="660" r:id="rId2"/>
    <p:sldId id="569" r:id="rId3"/>
    <p:sldId id="583" r:id="rId4"/>
    <p:sldId id="586" r:id="rId5"/>
    <p:sldId id="600" r:id="rId6"/>
    <p:sldId id="604" r:id="rId7"/>
    <p:sldId id="601" r:id="rId8"/>
    <p:sldId id="661" r:id="rId9"/>
    <p:sldId id="662" r:id="rId10"/>
    <p:sldId id="663" r:id="rId11"/>
    <p:sldId id="657" r:id="rId12"/>
    <p:sldId id="381" r:id="rId13"/>
    <p:sldId id="628" r:id="rId14"/>
    <p:sldId id="617" r:id="rId15"/>
    <p:sldId id="622" r:id="rId16"/>
    <p:sldId id="658" r:id="rId17"/>
    <p:sldId id="659" r:id="rId18"/>
    <p:sldId id="618" r:id="rId19"/>
    <p:sldId id="580" r:id="rId20"/>
  </p:sldIdLst>
  <p:sldSz cx="9906000" cy="6858000" type="A4"/>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029">
          <p15:clr>
            <a:srgbClr val="A4A3A4"/>
          </p15:clr>
        </p15:guide>
        <p15:guide id="2" orient="horz" pos="1717">
          <p15:clr>
            <a:srgbClr val="A4A3A4"/>
          </p15:clr>
        </p15:guide>
        <p15:guide id="3" orient="horz" pos="2409">
          <p15:clr>
            <a:srgbClr val="A4A3A4"/>
          </p15:clr>
        </p15:guide>
        <p15:guide id="4" orient="horz" pos="240">
          <p15:clr>
            <a:srgbClr val="A4A3A4"/>
          </p15:clr>
        </p15:guide>
        <p15:guide id="5" pos="5569">
          <p15:clr>
            <a:srgbClr val="A4A3A4"/>
          </p15:clr>
        </p15:guide>
        <p15:guide id="6" pos="992">
          <p15:clr>
            <a:srgbClr val="A4A3A4"/>
          </p15:clr>
        </p15:guide>
        <p15:guide id="7" pos="5928">
          <p15:clr>
            <a:srgbClr val="A4A3A4"/>
          </p15:clr>
        </p15:guide>
        <p15:guide id="8" pos="556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AA0"/>
    <a:srgbClr val="FF00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84"/>
    <p:restoredTop sz="94720"/>
  </p:normalViewPr>
  <p:slideViewPr>
    <p:cSldViewPr snapToObjects="1">
      <p:cViewPr varScale="1">
        <p:scale>
          <a:sx n="74" d="100"/>
          <a:sy n="74" d="100"/>
        </p:scale>
        <p:origin x="200" y="776"/>
      </p:cViewPr>
      <p:guideLst>
        <p:guide orient="horz" pos="4029"/>
        <p:guide orient="horz" pos="1717"/>
        <p:guide orient="horz" pos="2409"/>
        <p:guide orient="horz" pos="240"/>
        <p:guide pos="5569"/>
        <p:guide pos="992"/>
        <p:guide pos="5928"/>
        <p:guide pos="55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B3A030-DE23-6419-86D6-75AC57EF7724}"/>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34" charset="-128"/>
                <a:cs typeface="+mn-cs"/>
              </a:defRPr>
            </a:lvl1pPr>
          </a:lstStyle>
          <a:p>
            <a:pPr>
              <a:defRPr/>
            </a:pPr>
            <a:endParaRPr lang="en-US" altLang="en-US"/>
          </a:p>
        </p:txBody>
      </p:sp>
      <p:sp>
        <p:nvSpPr>
          <p:cNvPr id="3" name="Date Placeholder 2">
            <a:extLst>
              <a:ext uri="{FF2B5EF4-FFF2-40B4-BE49-F238E27FC236}">
                <a16:creationId xmlns:a16="http://schemas.microsoft.com/office/drawing/2014/main" id="{215D87A4-C601-E642-5167-F9E07631F96A}"/>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4" charset="-128"/>
                <a:cs typeface="+mn-cs"/>
              </a:defRPr>
            </a:lvl1pPr>
          </a:lstStyle>
          <a:p>
            <a:pPr>
              <a:defRPr/>
            </a:pPr>
            <a:r>
              <a:rPr lang="en-GB" altLang="en-US"/>
              <a:t>20/11/2017</a:t>
            </a:r>
            <a:endParaRPr lang="en-US" altLang="en-US"/>
          </a:p>
        </p:txBody>
      </p:sp>
      <p:sp>
        <p:nvSpPr>
          <p:cNvPr id="4" name="Footer Placeholder 3">
            <a:extLst>
              <a:ext uri="{FF2B5EF4-FFF2-40B4-BE49-F238E27FC236}">
                <a16:creationId xmlns:a16="http://schemas.microsoft.com/office/drawing/2014/main" id="{99BE97E1-0D66-880D-03B5-2959C64EBCE0}"/>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34" charset="-128"/>
                <a:cs typeface="+mn-cs"/>
              </a:defRPr>
            </a:lvl1pPr>
          </a:lstStyle>
          <a:p>
            <a:pPr>
              <a:defRPr/>
            </a:pPr>
            <a:endParaRPr lang="en-US" altLang="en-US"/>
          </a:p>
        </p:txBody>
      </p:sp>
      <p:sp>
        <p:nvSpPr>
          <p:cNvPr id="5" name="Slide Number Placeholder 4">
            <a:extLst>
              <a:ext uri="{FF2B5EF4-FFF2-40B4-BE49-F238E27FC236}">
                <a16:creationId xmlns:a16="http://schemas.microsoft.com/office/drawing/2014/main" id="{D2ADF1EA-6232-BF96-6CA0-58B128988A2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53D3593-21DF-8C49-A480-54015934B71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332F96-E52A-ABB5-FC7F-08EF285C9E9C}"/>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itchFamily="34" charset="-128"/>
                <a:cs typeface="+mn-cs"/>
              </a:defRPr>
            </a:lvl1pPr>
          </a:lstStyle>
          <a:p>
            <a:pPr>
              <a:defRPr/>
            </a:pPr>
            <a:endParaRPr lang="en-GB" altLang="en-US"/>
          </a:p>
        </p:txBody>
      </p:sp>
      <p:sp>
        <p:nvSpPr>
          <p:cNvPr id="3" name="Date Placeholder 2">
            <a:extLst>
              <a:ext uri="{FF2B5EF4-FFF2-40B4-BE49-F238E27FC236}">
                <a16:creationId xmlns:a16="http://schemas.microsoft.com/office/drawing/2014/main" id="{4537A469-A674-2ED5-2928-3CFEA9BBB1F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34" charset="-128"/>
                <a:cs typeface="+mn-cs"/>
              </a:defRPr>
            </a:lvl1pPr>
          </a:lstStyle>
          <a:p>
            <a:pPr>
              <a:defRPr/>
            </a:pPr>
            <a:r>
              <a:rPr lang="en-GB" altLang="en-US"/>
              <a:t>20/11/2017</a:t>
            </a:r>
          </a:p>
        </p:txBody>
      </p:sp>
      <p:sp>
        <p:nvSpPr>
          <p:cNvPr id="4" name="Slide Image Placeholder 3">
            <a:extLst>
              <a:ext uri="{FF2B5EF4-FFF2-40B4-BE49-F238E27FC236}">
                <a16:creationId xmlns:a16="http://schemas.microsoft.com/office/drawing/2014/main" id="{73B487DF-522F-E4C8-1015-B93C49A08EF7}"/>
              </a:ext>
            </a:extLst>
          </p:cNvPr>
          <p:cNvSpPr>
            <a:spLocks noGrp="1" noRot="1" noChangeAspect="1"/>
          </p:cNvSpPr>
          <p:nvPr>
            <p:ph type="sldImg" idx="2"/>
          </p:nvPr>
        </p:nvSpPr>
        <p:spPr>
          <a:xfrm>
            <a:off x="954088" y="685800"/>
            <a:ext cx="4951412"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2FB91B1E-A409-2271-53CF-6364BD26E117}"/>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6" name="Footer Placeholder 5">
            <a:extLst>
              <a:ext uri="{FF2B5EF4-FFF2-40B4-BE49-F238E27FC236}">
                <a16:creationId xmlns:a16="http://schemas.microsoft.com/office/drawing/2014/main" id="{578F024C-E402-3967-9785-49B9EC0443AD}"/>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34" charset="-128"/>
                <a:cs typeface="+mn-cs"/>
              </a:defRPr>
            </a:lvl1pPr>
          </a:lstStyle>
          <a:p>
            <a:pPr>
              <a:defRPr/>
            </a:pPr>
            <a:endParaRPr lang="en-GB" altLang="en-US"/>
          </a:p>
        </p:txBody>
      </p:sp>
      <p:sp>
        <p:nvSpPr>
          <p:cNvPr id="7" name="Slide Number Placeholder 6">
            <a:extLst>
              <a:ext uri="{FF2B5EF4-FFF2-40B4-BE49-F238E27FC236}">
                <a16:creationId xmlns:a16="http://schemas.microsoft.com/office/drawing/2014/main" id="{63ABED50-4733-0C99-DDD6-9BEB8B44FC8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9D50F7D-42D1-A345-818E-FF0A9970B9D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726EAC77-1EDA-C289-96EF-11938831BF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446200A2-64FA-8EB3-69FD-64456111FB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3" name="Header Placeholder 3">
            <a:extLst>
              <a:ext uri="{FF2B5EF4-FFF2-40B4-BE49-F238E27FC236}">
                <a16:creationId xmlns:a16="http://schemas.microsoft.com/office/drawing/2014/main" id="{C2FFE461-3239-1DB7-60F0-628D734CB6EE}"/>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GB" altLang="en-US" sz="1200"/>
          </a:p>
        </p:txBody>
      </p:sp>
      <p:sp>
        <p:nvSpPr>
          <p:cNvPr id="35844" name="Date Placeholder 4">
            <a:extLst>
              <a:ext uri="{FF2B5EF4-FFF2-40B4-BE49-F238E27FC236}">
                <a16:creationId xmlns:a16="http://schemas.microsoft.com/office/drawing/2014/main" id="{1E9CD263-1BFE-D37A-E43B-B7746FB67E16}"/>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sz="1200"/>
              <a:t>20/11/2017</a:t>
            </a:r>
          </a:p>
        </p:txBody>
      </p:sp>
      <p:sp>
        <p:nvSpPr>
          <p:cNvPr id="35845" name="Footer Placeholder 5">
            <a:extLst>
              <a:ext uri="{FF2B5EF4-FFF2-40B4-BE49-F238E27FC236}">
                <a16:creationId xmlns:a16="http://schemas.microsoft.com/office/drawing/2014/main" id="{138287E8-BACD-FDF6-CB80-B8D98447E71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GB" altLang="en-US" sz="1200"/>
          </a:p>
        </p:txBody>
      </p:sp>
      <p:sp>
        <p:nvSpPr>
          <p:cNvPr id="35846" name="Slide Number Placeholder 6">
            <a:extLst>
              <a:ext uri="{FF2B5EF4-FFF2-40B4-BE49-F238E27FC236}">
                <a16:creationId xmlns:a16="http://schemas.microsoft.com/office/drawing/2014/main" id="{9DBE8AC6-2844-2F8A-A964-6770F5731F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2FB7130-97DB-3541-A30F-F1DC28A1FCA4}" type="slidenum">
              <a:rPr lang="en-GB" altLang="en-US" sz="1200"/>
              <a:pPr/>
              <a:t>2</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601A316-AA03-2DC5-2112-DDAC9010BE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4E6C9011-A7BC-1D77-A951-BF997F4E67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GB" altLang="en-US" sz="2400">
              <a:latin typeface="Arial" panose="020B0604020202020204" pitchFamily="34" charset="0"/>
            </a:endParaRPr>
          </a:p>
        </p:txBody>
      </p:sp>
      <p:sp>
        <p:nvSpPr>
          <p:cNvPr id="13316" name="Date Placeholder 7">
            <a:extLst>
              <a:ext uri="{FF2B5EF4-FFF2-40B4-BE49-F238E27FC236}">
                <a16:creationId xmlns:a16="http://schemas.microsoft.com/office/drawing/2014/main" id="{CAD2545F-4D8B-0BF4-1BD5-2E539D527E63}"/>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a:t>20/11/2017</a:t>
            </a:r>
          </a:p>
        </p:txBody>
      </p:sp>
      <p:sp>
        <p:nvSpPr>
          <p:cNvPr id="13317" name="Slide Number Placeholder 8">
            <a:extLst>
              <a:ext uri="{FF2B5EF4-FFF2-40B4-BE49-F238E27FC236}">
                <a16:creationId xmlns:a16="http://schemas.microsoft.com/office/drawing/2014/main" id="{BEF41A9F-69CD-5531-06E1-7B0C4A6322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670C106-382D-DB40-8C44-9F096F3A0951}" type="slidenum">
              <a:rPr lang="en-GB" altLang="en-US" smtClean="0"/>
              <a:pPr/>
              <a:t>13</a:t>
            </a:fld>
            <a:endParaRPr lang="en-GB" altLang="en-US"/>
          </a:p>
        </p:txBody>
      </p:sp>
      <p:sp>
        <p:nvSpPr>
          <p:cNvPr id="13318" name="Header Placeholder 9">
            <a:extLst>
              <a:ext uri="{FF2B5EF4-FFF2-40B4-BE49-F238E27FC236}">
                <a16:creationId xmlns:a16="http://schemas.microsoft.com/office/drawing/2014/main" id="{7D99F588-5A58-0C67-A6D5-2A941DFA294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GB" altLang="en-US"/>
          </a:p>
        </p:txBody>
      </p:sp>
      <p:sp>
        <p:nvSpPr>
          <p:cNvPr id="13319" name="Footer Placeholder 10">
            <a:extLst>
              <a:ext uri="{FF2B5EF4-FFF2-40B4-BE49-F238E27FC236}">
                <a16:creationId xmlns:a16="http://schemas.microsoft.com/office/drawing/2014/main" id="{FD773B4C-D08E-9734-A45F-A9D1BBDFBD74}"/>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55B64F7-369A-30E5-403F-A46A908514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913F1087-D41A-CE0A-DE08-76866F9CDA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GB" altLang="en-US" sz="2400">
              <a:latin typeface="Arial" panose="020B0604020202020204" pitchFamily="34" charset="0"/>
            </a:endParaRPr>
          </a:p>
        </p:txBody>
      </p:sp>
      <p:sp>
        <p:nvSpPr>
          <p:cNvPr id="15364" name="Date Placeholder 7">
            <a:extLst>
              <a:ext uri="{FF2B5EF4-FFF2-40B4-BE49-F238E27FC236}">
                <a16:creationId xmlns:a16="http://schemas.microsoft.com/office/drawing/2014/main" id="{11AB171E-91A7-CFB6-981E-8D3B0682EEEC}"/>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a:t>20/11/2017</a:t>
            </a:r>
          </a:p>
        </p:txBody>
      </p:sp>
      <p:sp>
        <p:nvSpPr>
          <p:cNvPr id="15365" name="Slide Number Placeholder 8">
            <a:extLst>
              <a:ext uri="{FF2B5EF4-FFF2-40B4-BE49-F238E27FC236}">
                <a16:creationId xmlns:a16="http://schemas.microsoft.com/office/drawing/2014/main" id="{54B49D1E-75B7-0A9F-D43F-DCBF97983B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5931B70-509C-4840-89F6-D1620C355B98}" type="slidenum">
              <a:rPr lang="en-GB" altLang="en-US" smtClean="0"/>
              <a:pPr/>
              <a:t>14</a:t>
            </a:fld>
            <a:endParaRPr lang="en-GB" altLang="en-US"/>
          </a:p>
        </p:txBody>
      </p:sp>
      <p:sp>
        <p:nvSpPr>
          <p:cNvPr id="15366" name="Header Placeholder 9">
            <a:extLst>
              <a:ext uri="{FF2B5EF4-FFF2-40B4-BE49-F238E27FC236}">
                <a16:creationId xmlns:a16="http://schemas.microsoft.com/office/drawing/2014/main" id="{433B6E77-A7EB-2CDA-D624-D9747B28B343}"/>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GB" altLang="en-US"/>
          </a:p>
        </p:txBody>
      </p:sp>
      <p:sp>
        <p:nvSpPr>
          <p:cNvPr id="15367" name="Footer Placeholder 10">
            <a:extLst>
              <a:ext uri="{FF2B5EF4-FFF2-40B4-BE49-F238E27FC236}">
                <a16:creationId xmlns:a16="http://schemas.microsoft.com/office/drawing/2014/main" id="{D31948FA-8A7B-30E1-5644-2BD77B416864}"/>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8521603-C194-8CA7-579C-ED172F27E8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244FBD9-D1D7-AB9E-2598-7F750E2231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GB" altLang="en-US" sz="2400">
              <a:latin typeface="Arial" panose="020B0604020202020204" pitchFamily="34" charset="0"/>
            </a:endParaRPr>
          </a:p>
        </p:txBody>
      </p:sp>
      <p:sp>
        <p:nvSpPr>
          <p:cNvPr id="17412" name="Date Placeholder 7">
            <a:extLst>
              <a:ext uri="{FF2B5EF4-FFF2-40B4-BE49-F238E27FC236}">
                <a16:creationId xmlns:a16="http://schemas.microsoft.com/office/drawing/2014/main" id="{94A7CB73-9AA7-19FD-A002-C8E3EEC76594}"/>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a:t>20/11/2017</a:t>
            </a:r>
          </a:p>
        </p:txBody>
      </p:sp>
      <p:sp>
        <p:nvSpPr>
          <p:cNvPr id="17413" name="Slide Number Placeholder 8">
            <a:extLst>
              <a:ext uri="{FF2B5EF4-FFF2-40B4-BE49-F238E27FC236}">
                <a16:creationId xmlns:a16="http://schemas.microsoft.com/office/drawing/2014/main" id="{4620359F-B21B-1117-6110-50DCA615FF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60F1A7F-66ED-D944-A6BD-DFAD61D607BB}" type="slidenum">
              <a:rPr lang="en-GB" altLang="en-US" smtClean="0"/>
              <a:pPr/>
              <a:t>15</a:t>
            </a:fld>
            <a:endParaRPr lang="en-GB" altLang="en-US"/>
          </a:p>
        </p:txBody>
      </p:sp>
      <p:sp>
        <p:nvSpPr>
          <p:cNvPr id="17414" name="Header Placeholder 9">
            <a:extLst>
              <a:ext uri="{FF2B5EF4-FFF2-40B4-BE49-F238E27FC236}">
                <a16:creationId xmlns:a16="http://schemas.microsoft.com/office/drawing/2014/main" id="{1AE4CA9B-3B59-E61D-B00F-7A72458BB9B2}"/>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GB" altLang="en-US"/>
          </a:p>
        </p:txBody>
      </p:sp>
      <p:sp>
        <p:nvSpPr>
          <p:cNvPr id="17415" name="Footer Placeholder 10">
            <a:extLst>
              <a:ext uri="{FF2B5EF4-FFF2-40B4-BE49-F238E27FC236}">
                <a16:creationId xmlns:a16="http://schemas.microsoft.com/office/drawing/2014/main" id="{B120BC35-AA8E-4F27-72F7-493DA47AE77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C601DC5-6C17-5627-8020-D319DD2D3A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A743400E-F18B-4489-8A70-7A4E02F044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GB" altLang="en-US" sz="2400">
              <a:latin typeface="Arial" panose="020B0604020202020204" pitchFamily="34" charset="0"/>
            </a:endParaRPr>
          </a:p>
        </p:txBody>
      </p:sp>
      <p:sp>
        <p:nvSpPr>
          <p:cNvPr id="19460" name="Date Placeholder 7">
            <a:extLst>
              <a:ext uri="{FF2B5EF4-FFF2-40B4-BE49-F238E27FC236}">
                <a16:creationId xmlns:a16="http://schemas.microsoft.com/office/drawing/2014/main" id="{2128428B-B251-3363-C292-985A99F91571}"/>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a:t>20/11/2017</a:t>
            </a:r>
          </a:p>
        </p:txBody>
      </p:sp>
      <p:sp>
        <p:nvSpPr>
          <p:cNvPr id="19461" name="Slide Number Placeholder 8">
            <a:extLst>
              <a:ext uri="{FF2B5EF4-FFF2-40B4-BE49-F238E27FC236}">
                <a16:creationId xmlns:a16="http://schemas.microsoft.com/office/drawing/2014/main" id="{CD6F0E06-2F41-5D99-38E0-25EB529B1B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1D5CE3D-8D49-C643-803E-01CE1E533296}" type="slidenum">
              <a:rPr lang="en-GB" altLang="en-US" smtClean="0"/>
              <a:pPr/>
              <a:t>16</a:t>
            </a:fld>
            <a:endParaRPr lang="en-GB" altLang="en-US"/>
          </a:p>
        </p:txBody>
      </p:sp>
      <p:sp>
        <p:nvSpPr>
          <p:cNvPr id="19462" name="Header Placeholder 9">
            <a:extLst>
              <a:ext uri="{FF2B5EF4-FFF2-40B4-BE49-F238E27FC236}">
                <a16:creationId xmlns:a16="http://schemas.microsoft.com/office/drawing/2014/main" id="{0818E58C-C5E1-5E45-B8BD-5A71F89A0BF3}"/>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GB" altLang="en-US"/>
          </a:p>
        </p:txBody>
      </p:sp>
      <p:sp>
        <p:nvSpPr>
          <p:cNvPr id="19463" name="Footer Placeholder 10">
            <a:extLst>
              <a:ext uri="{FF2B5EF4-FFF2-40B4-BE49-F238E27FC236}">
                <a16:creationId xmlns:a16="http://schemas.microsoft.com/office/drawing/2014/main" id="{878E1C0D-68BE-EED9-0B1D-312B1D1E2BEC}"/>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C601DC5-6C17-5627-8020-D319DD2D3A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A743400E-F18B-4489-8A70-7A4E02F044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GB" altLang="en-US" sz="2400">
              <a:latin typeface="Arial" panose="020B0604020202020204" pitchFamily="34" charset="0"/>
            </a:endParaRPr>
          </a:p>
        </p:txBody>
      </p:sp>
      <p:sp>
        <p:nvSpPr>
          <p:cNvPr id="19460" name="Date Placeholder 7">
            <a:extLst>
              <a:ext uri="{FF2B5EF4-FFF2-40B4-BE49-F238E27FC236}">
                <a16:creationId xmlns:a16="http://schemas.microsoft.com/office/drawing/2014/main" id="{2128428B-B251-3363-C292-985A99F91571}"/>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a:t>20/11/2017</a:t>
            </a:r>
          </a:p>
        </p:txBody>
      </p:sp>
      <p:sp>
        <p:nvSpPr>
          <p:cNvPr id="19461" name="Slide Number Placeholder 8">
            <a:extLst>
              <a:ext uri="{FF2B5EF4-FFF2-40B4-BE49-F238E27FC236}">
                <a16:creationId xmlns:a16="http://schemas.microsoft.com/office/drawing/2014/main" id="{CD6F0E06-2F41-5D99-38E0-25EB529B1B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1D5CE3D-8D49-C643-803E-01CE1E533296}" type="slidenum">
              <a:rPr lang="en-GB" altLang="en-US" smtClean="0"/>
              <a:pPr/>
              <a:t>17</a:t>
            </a:fld>
            <a:endParaRPr lang="en-GB" altLang="en-US"/>
          </a:p>
        </p:txBody>
      </p:sp>
      <p:sp>
        <p:nvSpPr>
          <p:cNvPr id="19462" name="Header Placeholder 9">
            <a:extLst>
              <a:ext uri="{FF2B5EF4-FFF2-40B4-BE49-F238E27FC236}">
                <a16:creationId xmlns:a16="http://schemas.microsoft.com/office/drawing/2014/main" id="{0818E58C-C5E1-5E45-B8BD-5A71F89A0BF3}"/>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GB" altLang="en-US"/>
          </a:p>
        </p:txBody>
      </p:sp>
      <p:sp>
        <p:nvSpPr>
          <p:cNvPr id="19463" name="Footer Placeholder 10">
            <a:extLst>
              <a:ext uri="{FF2B5EF4-FFF2-40B4-BE49-F238E27FC236}">
                <a16:creationId xmlns:a16="http://schemas.microsoft.com/office/drawing/2014/main" id="{878E1C0D-68BE-EED9-0B1D-312B1D1E2BEC}"/>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GB" altLang="en-US"/>
          </a:p>
        </p:txBody>
      </p:sp>
    </p:spTree>
    <p:extLst>
      <p:ext uri="{BB962C8B-B14F-4D97-AF65-F5344CB8AC3E}">
        <p14:creationId xmlns:p14="http://schemas.microsoft.com/office/powerpoint/2010/main" val="574711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A3440DD6-3FE5-ED4C-92F0-69BAA88DE3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0EF515B3-A518-A919-BB9B-735D188CF8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299" name="Header Placeholder 3">
            <a:extLst>
              <a:ext uri="{FF2B5EF4-FFF2-40B4-BE49-F238E27FC236}">
                <a16:creationId xmlns:a16="http://schemas.microsoft.com/office/drawing/2014/main" id="{DBAF04BE-C582-596D-3214-24FBDF9CB41E}"/>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GB" altLang="en-US" sz="1200"/>
          </a:p>
        </p:txBody>
      </p:sp>
      <p:sp>
        <p:nvSpPr>
          <p:cNvPr id="55300" name="Date Placeholder 4">
            <a:extLst>
              <a:ext uri="{FF2B5EF4-FFF2-40B4-BE49-F238E27FC236}">
                <a16:creationId xmlns:a16="http://schemas.microsoft.com/office/drawing/2014/main" id="{8262E731-A4F4-27A4-18B2-187D69EF3424}"/>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sz="1200"/>
              <a:t>20/11/2017</a:t>
            </a:r>
          </a:p>
        </p:txBody>
      </p:sp>
      <p:sp>
        <p:nvSpPr>
          <p:cNvPr id="55301" name="Footer Placeholder 5">
            <a:extLst>
              <a:ext uri="{FF2B5EF4-FFF2-40B4-BE49-F238E27FC236}">
                <a16:creationId xmlns:a16="http://schemas.microsoft.com/office/drawing/2014/main" id="{9341F150-344F-7A28-E94F-7E0B2A0BE50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GB" altLang="en-US" sz="1200"/>
          </a:p>
        </p:txBody>
      </p:sp>
      <p:sp>
        <p:nvSpPr>
          <p:cNvPr id="55302" name="Slide Number Placeholder 6">
            <a:extLst>
              <a:ext uri="{FF2B5EF4-FFF2-40B4-BE49-F238E27FC236}">
                <a16:creationId xmlns:a16="http://schemas.microsoft.com/office/drawing/2014/main" id="{C34D223E-21DD-7248-0D50-8FE5ADA3DA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5E02E22-5191-1343-9D85-724BB2BE9BFF}" type="slidenum">
              <a:rPr lang="en-GB" altLang="en-US" sz="1200"/>
              <a:pPr/>
              <a:t>19</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4491A5C3-FFA0-02A2-65AD-652F16C7FD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E8CFF7E0-18D3-8970-2C69-6C5A5EEC63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GB" altLang="en-US" sz="2400">
              <a:latin typeface="Arial" panose="020B0604020202020204" pitchFamily="34" charset="0"/>
            </a:endParaRPr>
          </a:p>
        </p:txBody>
      </p:sp>
      <p:sp>
        <p:nvSpPr>
          <p:cNvPr id="37891" name="Date Placeholder 7">
            <a:extLst>
              <a:ext uri="{FF2B5EF4-FFF2-40B4-BE49-F238E27FC236}">
                <a16:creationId xmlns:a16="http://schemas.microsoft.com/office/drawing/2014/main" id="{06F69330-AE2B-578F-2916-7CE93EB982BE}"/>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sz="1200"/>
              <a:t>20/11/2017</a:t>
            </a:r>
          </a:p>
        </p:txBody>
      </p:sp>
      <p:sp>
        <p:nvSpPr>
          <p:cNvPr id="37892" name="Slide Number Placeholder 8">
            <a:extLst>
              <a:ext uri="{FF2B5EF4-FFF2-40B4-BE49-F238E27FC236}">
                <a16:creationId xmlns:a16="http://schemas.microsoft.com/office/drawing/2014/main" id="{CAFC4F86-9CE3-4A93-7A54-D44C4B4D88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B86ADA5-F5C4-6846-89E6-9D8D83CF0EE5}" type="slidenum">
              <a:rPr lang="en-GB" altLang="en-US" sz="1200"/>
              <a:pPr/>
              <a:t>3</a:t>
            </a:fld>
            <a:endParaRPr lang="en-GB" altLang="en-US" sz="1200"/>
          </a:p>
        </p:txBody>
      </p:sp>
      <p:sp>
        <p:nvSpPr>
          <p:cNvPr id="37893" name="Header Placeholder 9">
            <a:extLst>
              <a:ext uri="{FF2B5EF4-FFF2-40B4-BE49-F238E27FC236}">
                <a16:creationId xmlns:a16="http://schemas.microsoft.com/office/drawing/2014/main" id="{CCFD41E3-E08B-300A-30CC-1DC44581FE57}"/>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GB" altLang="en-US" sz="1200"/>
          </a:p>
        </p:txBody>
      </p:sp>
      <p:sp>
        <p:nvSpPr>
          <p:cNvPr id="37894" name="Footer Placeholder 10">
            <a:extLst>
              <a:ext uri="{FF2B5EF4-FFF2-40B4-BE49-F238E27FC236}">
                <a16:creationId xmlns:a16="http://schemas.microsoft.com/office/drawing/2014/main" id="{3A020EB2-E72B-D6CB-C392-9DB9C4E51EF0}"/>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FA8B4E82-5A61-EC64-2919-B193343B1B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275CBB7D-3709-5E32-BFA1-917906BC8D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GB" altLang="en-US" sz="2400">
              <a:latin typeface="Arial" panose="020B0604020202020204" pitchFamily="34" charset="0"/>
            </a:endParaRPr>
          </a:p>
        </p:txBody>
      </p:sp>
      <p:sp>
        <p:nvSpPr>
          <p:cNvPr id="46083" name="Date Placeholder 7">
            <a:extLst>
              <a:ext uri="{FF2B5EF4-FFF2-40B4-BE49-F238E27FC236}">
                <a16:creationId xmlns:a16="http://schemas.microsoft.com/office/drawing/2014/main" id="{56E8FA75-E15E-21B4-1F5F-5B4C237F3958}"/>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sz="1200"/>
              <a:t>20/11/2017</a:t>
            </a:r>
          </a:p>
        </p:txBody>
      </p:sp>
      <p:sp>
        <p:nvSpPr>
          <p:cNvPr id="46084" name="Slide Number Placeholder 8">
            <a:extLst>
              <a:ext uri="{FF2B5EF4-FFF2-40B4-BE49-F238E27FC236}">
                <a16:creationId xmlns:a16="http://schemas.microsoft.com/office/drawing/2014/main" id="{D9B10B44-BE63-4230-6BF3-4AF859BC11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90000E9-23E3-334E-8DB0-585FD94F3888}" type="slidenum">
              <a:rPr lang="en-GB" altLang="en-US" sz="1200"/>
              <a:pPr/>
              <a:t>5</a:t>
            </a:fld>
            <a:endParaRPr lang="en-GB" altLang="en-US" sz="1200"/>
          </a:p>
        </p:txBody>
      </p:sp>
      <p:sp>
        <p:nvSpPr>
          <p:cNvPr id="46085" name="Header Placeholder 9">
            <a:extLst>
              <a:ext uri="{FF2B5EF4-FFF2-40B4-BE49-F238E27FC236}">
                <a16:creationId xmlns:a16="http://schemas.microsoft.com/office/drawing/2014/main" id="{F61B9F3A-E33E-ED18-FB82-484259DD2E08}"/>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GB" altLang="en-US" sz="1200"/>
          </a:p>
        </p:txBody>
      </p:sp>
      <p:sp>
        <p:nvSpPr>
          <p:cNvPr id="46086" name="Footer Placeholder 10">
            <a:extLst>
              <a:ext uri="{FF2B5EF4-FFF2-40B4-BE49-F238E27FC236}">
                <a16:creationId xmlns:a16="http://schemas.microsoft.com/office/drawing/2014/main" id="{49755D79-BEA5-526C-B854-E48EBFF435F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FA8B4E82-5A61-EC64-2919-B193343B1B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275CBB7D-3709-5E32-BFA1-917906BC8D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GB" altLang="en-US" sz="2400">
              <a:latin typeface="Arial" panose="020B0604020202020204" pitchFamily="34" charset="0"/>
            </a:endParaRPr>
          </a:p>
        </p:txBody>
      </p:sp>
      <p:sp>
        <p:nvSpPr>
          <p:cNvPr id="46083" name="Date Placeholder 7">
            <a:extLst>
              <a:ext uri="{FF2B5EF4-FFF2-40B4-BE49-F238E27FC236}">
                <a16:creationId xmlns:a16="http://schemas.microsoft.com/office/drawing/2014/main" id="{56E8FA75-E15E-21B4-1F5F-5B4C237F3958}"/>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sz="1200"/>
              <a:t>20/11/2017</a:t>
            </a:r>
          </a:p>
        </p:txBody>
      </p:sp>
      <p:sp>
        <p:nvSpPr>
          <p:cNvPr id="46084" name="Slide Number Placeholder 8">
            <a:extLst>
              <a:ext uri="{FF2B5EF4-FFF2-40B4-BE49-F238E27FC236}">
                <a16:creationId xmlns:a16="http://schemas.microsoft.com/office/drawing/2014/main" id="{D9B10B44-BE63-4230-6BF3-4AF859BC11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90000E9-23E3-334E-8DB0-585FD94F3888}" type="slidenum">
              <a:rPr lang="en-GB" altLang="en-US" sz="1200"/>
              <a:pPr/>
              <a:t>6</a:t>
            </a:fld>
            <a:endParaRPr lang="en-GB" altLang="en-US" sz="1200"/>
          </a:p>
        </p:txBody>
      </p:sp>
      <p:sp>
        <p:nvSpPr>
          <p:cNvPr id="46085" name="Header Placeholder 9">
            <a:extLst>
              <a:ext uri="{FF2B5EF4-FFF2-40B4-BE49-F238E27FC236}">
                <a16:creationId xmlns:a16="http://schemas.microsoft.com/office/drawing/2014/main" id="{F61B9F3A-E33E-ED18-FB82-484259DD2E08}"/>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GB" altLang="en-US" sz="1200"/>
          </a:p>
        </p:txBody>
      </p:sp>
      <p:sp>
        <p:nvSpPr>
          <p:cNvPr id="46086" name="Footer Placeholder 10">
            <a:extLst>
              <a:ext uri="{FF2B5EF4-FFF2-40B4-BE49-F238E27FC236}">
                <a16:creationId xmlns:a16="http://schemas.microsoft.com/office/drawing/2014/main" id="{49755D79-BEA5-526C-B854-E48EBFF435F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GB" altLang="en-US" sz="1200"/>
          </a:p>
        </p:txBody>
      </p:sp>
    </p:spTree>
    <p:extLst>
      <p:ext uri="{BB962C8B-B14F-4D97-AF65-F5344CB8AC3E}">
        <p14:creationId xmlns:p14="http://schemas.microsoft.com/office/powerpoint/2010/main" val="1497082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008A2F3F-1656-76EA-D5E9-7E478CF10E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F6EF64A5-B866-1459-E074-65926BA538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GB" altLang="en-US" sz="2400">
              <a:latin typeface="Arial" panose="020B0604020202020204" pitchFamily="34" charset="0"/>
            </a:endParaRPr>
          </a:p>
        </p:txBody>
      </p:sp>
      <p:sp>
        <p:nvSpPr>
          <p:cNvPr id="48131" name="Date Placeholder 7">
            <a:extLst>
              <a:ext uri="{FF2B5EF4-FFF2-40B4-BE49-F238E27FC236}">
                <a16:creationId xmlns:a16="http://schemas.microsoft.com/office/drawing/2014/main" id="{ABEC89DF-D7C6-6520-4451-F5A4F26371FD}"/>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sz="1200"/>
              <a:t>20/11/2017</a:t>
            </a:r>
          </a:p>
        </p:txBody>
      </p:sp>
      <p:sp>
        <p:nvSpPr>
          <p:cNvPr id="48132" name="Slide Number Placeholder 8">
            <a:extLst>
              <a:ext uri="{FF2B5EF4-FFF2-40B4-BE49-F238E27FC236}">
                <a16:creationId xmlns:a16="http://schemas.microsoft.com/office/drawing/2014/main" id="{779A76DE-383F-C0CD-4B91-1B670579D2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3B5EABA-A067-D144-A8D8-864389C38A84}" type="slidenum">
              <a:rPr lang="en-GB" altLang="en-US" sz="1200"/>
              <a:pPr/>
              <a:t>7</a:t>
            </a:fld>
            <a:endParaRPr lang="en-GB" altLang="en-US" sz="1200"/>
          </a:p>
        </p:txBody>
      </p:sp>
      <p:sp>
        <p:nvSpPr>
          <p:cNvPr id="48133" name="Header Placeholder 9">
            <a:extLst>
              <a:ext uri="{FF2B5EF4-FFF2-40B4-BE49-F238E27FC236}">
                <a16:creationId xmlns:a16="http://schemas.microsoft.com/office/drawing/2014/main" id="{B303B467-1F8C-2FF3-1DF0-B1F049F08EB5}"/>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GB" altLang="en-US" sz="1200"/>
          </a:p>
        </p:txBody>
      </p:sp>
      <p:sp>
        <p:nvSpPr>
          <p:cNvPr id="48134" name="Footer Placeholder 10">
            <a:extLst>
              <a:ext uri="{FF2B5EF4-FFF2-40B4-BE49-F238E27FC236}">
                <a16:creationId xmlns:a16="http://schemas.microsoft.com/office/drawing/2014/main" id="{26E7BAE6-C921-D740-F9FD-9720D8B8B17F}"/>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008A2F3F-1656-76EA-D5E9-7E478CF10E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F6EF64A5-B866-1459-E074-65926BA538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GB" altLang="en-US" sz="2400">
              <a:latin typeface="Arial" panose="020B0604020202020204" pitchFamily="34" charset="0"/>
            </a:endParaRPr>
          </a:p>
        </p:txBody>
      </p:sp>
      <p:sp>
        <p:nvSpPr>
          <p:cNvPr id="48131" name="Date Placeholder 7">
            <a:extLst>
              <a:ext uri="{FF2B5EF4-FFF2-40B4-BE49-F238E27FC236}">
                <a16:creationId xmlns:a16="http://schemas.microsoft.com/office/drawing/2014/main" id="{ABEC89DF-D7C6-6520-4451-F5A4F26371FD}"/>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sz="1200"/>
              <a:t>20/11/2017</a:t>
            </a:r>
          </a:p>
        </p:txBody>
      </p:sp>
      <p:sp>
        <p:nvSpPr>
          <p:cNvPr id="48132" name="Slide Number Placeholder 8">
            <a:extLst>
              <a:ext uri="{FF2B5EF4-FFF2-40B4-BE49-F238E27FC236}">
                <a16:creationId xmlns:a16="http://schemas.microsoft.com/office/drawing/2014/main" id="{779A76DE-383F-C0CD-4B91-1B670579D2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3B5EABA-A067-D144-A8D8-864389C38A84}" type="slidenum">
              <a:rPr lang="en-GB" altLang="en-US" sz="1200"/>
              <a:pPr/>
              <a:t>8</a:t>
            </a:fld>
            <a:endParaRPr lang="en-GB" altLang="en-US" sz="1200"/>
          </a:p>
        </p:txBody>
      </p:sp>
      <p:sp>
        <p:nvSpPr>
          <p:cNvPr id="48133" name="Header Placeholder 9">
            <a:extLst>
              <a:ext uri="{FF2B5EF4-FFF2-40B4-BE49-F238E27FC236}">
                <a16:creationId xmlns:a16="http://schemas.microsoft.com/office/drawing/2014/main" id="{B303B467-1F8C-2FF3-1DF0-B1F049F08EB5}"/>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GB" altLang="en-US" sz="1200"/>
          </a:p>
        </p:txBody>
      </p:sp>
      <p:sp>
        <p:nvSpPr>
          <p:cNvPr id="48134" name="Footer Placeholder 10">
            <a:extLst>
              <a:ext uri="{FF2B5EF4-FFF2-40B4-BE49-F238E27FC236}">
                <a16:creationId xmlns:a16="http://schemas.microsoft.com/office/drawing/2014/main" id="{26E7BAE6-C921-D740-F9FD-9720D8B8B17F}"/>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008A2F3F-1656-76EA-D5E9-7E478CF10E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F6EF64A5-B866-1459-E074-65926BA538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GB" altLang="en-US" sz="2400">
              <a:latin typeface="Arial" panose="020B0604020202020204" pitchFamily="34" charset="0"/>
            </a:endParaRPr>
          </a:p>
        </p:txBody>
      </p:sp>
      <p:sp>
        <p:nvSpPr>
          <p:cNvPr id="48131" name="Date Placeholder 7">
            <a:extLst>
              <a:ext uri="{FF2B5EF4-FFF2-40B4-BE49-F238E27FC236}">
                <a16:creationId xmlns:a16="http://schemas.microsoft.com/office/drawing/2014/main" id="{ABEC89DF-D7C6-6520-4451-F5A4F26371FD}"/>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sz="1200"/>
              <a:t>20/11/2017</a:t>
            </a:r>
          </a:p>
        </p:txBody>
      </p:sp>
      <p:sp>
        <p:nvSpPr>
          <p:cNvPr id="48132" name="Slide Number Placeholder 8">
            <a:extLst>
              <a:ext uri="{FF2B5EF4-FFF2-40B4-BE49-F238E27FC236}">
                <a16:creationId xmlns:a16="http://schemas.microsoft.com/office/drawing/2014/main" id="{779A76DE-383F-C0CD-4B91-1B670579D2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3B5EABA-A067-D144-A8D8-864389C38A84}" type="slidenum">
              <a:rPr lang="en-GB" altLang="en-US" sz="1200"/>
              <a:pPr/>
              <a:t>9</a:t>
            </a:fld>
            <a:endParaRPr lang="en-GB" altLang="en-US" sz="1200"/>
          </a:p>
        </p:txBody>
      </p:sp>
      <p:sp>
        <p:nvSpPr>
          <p:cNvPr id="48133" name="Header Placeholder 9">
            <a:extLst>
              <a:ext uri="{FF2B5EF4-FFF2-40B4-BE49-F238E27FC236}">
                <a16:creationId xmlns:a16="http://schemas.microsoft.com/office/drawing/2014/main" id="{B303B467-1F8C-2FF3-1DF0-B1F049F08EB5}"/>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GB" altLang="en-US" sz="1200"/>
          </a:p>
        </p:txBody>
      </p:sp>
      <p:sp>
        <p:nvSpPr>
          <p:cNvPr id="48134" name="Footer Placeholder 10">
            <a:extLst>
              <a:ext uri="{FF2B5EF4-FFF2-40B4-BE49-F238E27FC236}">
                <a16:creationId xmlns:a16="http://schemas.microsoft.com/office/drawing/2014/main" id="{26E7BAE6-C921-D740-F9FD-9720D8B8B17F}"/>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GB" altLang="en-US" sz="1200"/>
          </a:p>
        </p:txBody>
      </p:sp>
    </p:spTree>
    <p:extLst>
      <p:ext uri="{BB962C8B-B14F-4D97-AF65-F5344CB8AC3E}">
        <p14:creationId xmlns:p14="http://schemas.microsoft.com/office/powerpoint/2010/main" val="3539668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008A2F3F-1656-76EA-D5E9-7E478CF10E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F6EF64A5-B866-1459-E074-65926BA538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GB" altLang="en-US" sz="2400">
              <a:latin typeface="Arial" panose="020B0604020202020204" pitchFamily="34" charset="0"/>
            </a:endParaRPr>
          </a:p>
        </p:txBody>
      </p:sp>
      <p:sp>
        <p:nvSpPr>
          <p:cNvPr id="48131" name="Date Placeholder 7">
            <a:extLst>
              <a:ext uri="{FF2B5EF4-FFF2-40B4-BE49-F238E27FC236}">
                <a16:creationId xmlns:a16="http://schemas.microsoft.com/office/drawing/2014/main" id="{ABEC89DF-D7C6-6520-4451-F5A4F26371FD}"/>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sz="1200"/>
              <a:t>20/11/2017</a:t>
            </a:r>
          </a:p>
        </p:txBody>
      </p:sp>
      <p:sp>
        <p:nvSpPr>
          <p:cNvPr id="48132" name="Slide Number Placeholder 8">
            <a:extLst>
              <a:ext uri="{FF2B5EF4-FFF2-40B4-BE49-F238E27FC236}">
                <a16:creationId xmlns:a16="http://schemas.microsoft.com/office/drawing/2014/main" id="{779A76DE-383F-C0CD-4B91-1B670579D2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3B5EABA-A067-D144-A8D8-864389C38A84}" type="slidenum">
              <a:rPr lang="en-GB" altLang="en-US" sz="1200"/>
              <a:pPr/>
              <a:t>10</a:t>
            </a:fld>
            <a:endParaRPr lang="en-GB" altLang="en-US" sz="1200"/>
          </a:p>
        </p:txBody>
      </p:sp>
      <p:sp>
        <p:nvSpPr>
          <p:cNvPr id="48133" name="Header Placeholder 9">
            <a:extLst>
              <a:ext uri="{FF2B5EF4-FFF2-40B4-BE49-F238E27FC236}">
                <a16:creationId xmlns:a16="http://schemas.microsoft.com/office/drawing/2014/main" id="{B303B467-1F8C-2FF3-1DF0-B1F049F08EB5}"/>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GB" altLang="en-US" sz="1200"/>
          </a:p>
        </p:txBody>
      </p:sp>
      <p:sp>
        <p:nvSpPr>
          <p:cNvPr id="48134" name="Footer Placeholder 10">
            <a:extLst>
              <a:ext uri="{FF2B5EF4-FFF2-40B4-BE49-F238E27FC236}">
                <a16:creationId xmlns:a16="http://schemas.microsoft.com/office/drawing/2014/main" id="{26E7BAE6-C921-D740-F9FD-9720D8B8B17F}"/>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GB" altLang="en-US" sz="1200"/>
          </a:p>
        </p:txBody>
      </p:sp>
    </p:spTree>
    <p:extLst>
      <p:ext uri="{BB962C8B-B14F-4D97-AF65-F5344CB8AC3E}">
        <p14:creationId xmlns:p14="http://schemas.microsoft.com/office/powerpoint/2010/main" val="1414272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B1E58C88-5438-8940-1A70-9E654E3CFE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D42F255-93BF-D0F5-7523-2118539061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GB" altLang="en-US" sz="2400">
              <a:latin typeface="Arial" panose="020B0604020202020204" pitchFamily="34" charset="0"/>
            </a:endParaRPr>
          </a:p>
        </p:txBody>
      </p:sp>
      <p:sp>
        <p:nvSpPr>
          <p:cNvPr id="11268" name="Date Placeholder 7">
            <a:extLst>
              <a:ext uri="{FF2B5EF4-FFF2-40B4-BE49-F238E27FC236}">
                <a16:creationId xmlns:a16="http://schemas.microsoft.com/office/drawing/2014/main" id="{180D165A-EBEE-0E08-F491-ECEF8E1F873E}"/>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a:t>20/11/2017</a:t>
            </a:r>
          </a:p>
        </p:txBody>
      </p:sp>
      <p:sp>
        <p:nvSpPr>
          <p:cNvPr id="11269" name="Slide Number Placeholder 8">
            <a:extLst>
              <a:ext uri="{FF2B5EF4-FFF2-40B4-BE49-F238E27FC236}">
                <a16:creationId xmlns:a16="http://schemas.microsoft.com/office/drawing/2014/main" id="{B69BD4EF-3794-802D-57AE-D15905A15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AF6768-8553-6B49-B238-EB28FA1BC389}" type="slidenum">
              <a:rPr lang="en-GB" altLang="en-US" smtClean="0"/>
              <a:pPr/>
              <a:t>12</a:t>
            </a:fld>
            <a:endParaRPr lang="en-GB" altLang="en-US"/>
          </a:p>
        </p:txBody>
      </p:sp>
      <p:sp>
        <p:nvSpPr>
          <p:cNvPr id="11270" name="Header Placeholder 9">
            <a:extLst>
              <a:ext uri="{FF2B5EF4-FFF2-40B4-BE49-F238E27FC236}">
                <a16:creationId xmlns:a16="http://schemas.microsoft.com/office/drawing/2014/main" id="{094D4809-2DCF-4369-69D0-7BFC7690ADB2}"/>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GB" altLang="en-US"/>
          </a:p>
        </p:txBody>
      </p:sp>
      <p:sp>
        <p:nvSpPr>
          <p:cNvPr id="11271" name="Footer Placeholder 10">
            <a:extLst>
              <a:ext uri="{FF2B5EF4-FFF2-40B4-BE49-F238E27FC236}">
                <a16:creationId xmlns:a16="http://schemas.microsoft.com/office/drawing/2014/main" id="{4304C1C8-09AF-D7A9-5B4D-E92429288C2F}"/>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18F1B4-3348-DD2A-F4AD-D431914B529A}"/>
              </a:ext>
            </a:extLst>
          </p:cNvPr>
          <p:cNvSpPr/>
          <p:nvPr userDrawn="1"/>
        </p:nvSpPr>
        <p:spPr>
          <a:xfrm>
            <a:off x="0" y="0"/>
            <a:ext cx="9906000" cy="3429000"/>
          </a:xfrm>
          <a:prstGeom prst="rect">
            <a:avLst/>
          </a:prstGeom>
          <a:solidFill>
            <a:srgbClr val="374646"/>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a:solidFill>
                <a:srgbClr val="FFFFFF"/>
              </a:solidFill>
              <a:latin typeface="Calibri" pitchFamily="34" charset="0"/>
            </a:endParaRPr>
          </a:p>
        </p:txBody>
      </p:sp>
      <p:pic>
        <p:nvPicPr>
          <p:cNvPr id="5" name="Picture 9" descr="CornerstoneLogoNeg_SmallRGB.png">
            <a:extLst>
              <a:ext uri="{FF2B5EF4-FFF2-40B4-BE49-F238E27FC236}">
                <a16:creationId xmlns:a16="http://schemas.microsoft.com/office/drawing/2014/main" id="{B62D6571-827A-5CA1-4F76-C91D6973E7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5300" y="1600200"/>
            <a:ext cx="409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95300" y="4876800"/>
            <a:ext cx="8337550" cy="685800"/>
          </a:xfrm>
        </p:spPr>
        <p:txBody>
          <a:bodyPr>
            <a:normAutofit/>
          </a:bodyPr>
          <a:lstStyle>
            <a:lvl1pPr>
              <a:defRPr sz="3200">
                <a:solidFill>
                  <a:schemeClr val="bg1">
                    <a:alpha val="70000"/>
                  </a:schemeClr>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495300" y="5562600"/>
            <a:ext cx="8337550" cy="762000"/>
          </a:xfrm>
          <a:noFill/>
          <a:ln>
            <a:noFill/>
          </a:ln>
        </p:spPr>
        <p:txBody>
          <a:bodyPr tIns="0"/>
          <a:lstStyle>
            <a:lvl1pPr marL="0" indent="0" algn="l">
              <a:buNone/>
              <a:defRPr sz="2400">
                <a:solidFill>
                  <a:srgbClr val="F05AA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6" name="Date Placeholder 3">
            <a:extLst>
              <a:ext uri="{FF2B5EF4-FFF2-40B4-BE49-F238E27FC236}">
                <a16:creationId xmlns:a16="http://schemas.microsoft.com/office/drawing/2014/main" id="{8D599EA9-3CEA-FC5C-E1CE-A6177D59387D}"/>
              </a:ext>
            </a:extLst>
          </p:cNvPr>
          <p:cNvSpPr>
            <a:spLocks noGrp="1"/>
          </p:cNvSpPr>
          <p:nvPr>
            <p:ph type="dt" sz="half" idx="10"/>
          </p:nvPr>
        </p:nvSpPr>
        <p:spPr/>
        <p:txBody>
          <a:bodyPr/>
          <a:lstStyle>
            <a:lvl1pPr>
              <a:defRPr/>
            </a:lvl1pPr>
          </a:lstStyle>
          <a:p>
            <a:pPr>
              <a:defRPr/>
            </a:pPr>
            <a:r>
              <a:rPr lang="en-GB" altLang="en-US"/>
              <a:t>20/11/17</a:t>
            </a:r>
            <a:endParaRPr lang="en-US" altLang="en-US"/>
          </a:p>
        </p:txBody>
      </p:sp>
      <p:sp>
        <p:nvSpPr>
          <p:cNvPr id="7" name="Footer Placeholder 4">
            <a:extLst>
              <a:ext uri="{FF2B5EF4-FFF2-40B4-BE49-F238E27FC236}">
                <a16:creationId xmlns:a16="http://schemas.microsoft.com/office/drawing/2014/main" id="{EC0DCABC-6CAE-49D6-358C-8EEDD60987A8}"/>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F028EB9D-9A58-756D-187B-53E021F4FE51}"/>
              </a:ext>
            </a:extLst>
          </p:cNvPr>
          <p:cNvSpPr>
            <a:spLocks noGrp="1"/>
          </p:cNvSpPr>
          <p:nvPr>
            <p:ph type="sldNum" sz="quarter" idx="12"/>
          </p:nvPr>
        </p:nvSpPr>
        <p:spPr/>
        <p:txBody>
          <a:bodyPr/>
          <a:lstStyle>
            <a:lvl1pPr>
              <a:defRPr/>
            </a:lvl1pPr>
          </a:lstStyle>
          <a:p>
            <a:pPr>
              <a:defRPr/>
            </a:pPr>
            <a:fld id="{D4EA778F-6AD9-2049-A28C-CBBBCEF7C0A4}" type="slidenum">
              <a:rPr lang="en-US" altLang="en-US"/>
              <a:pPr>
                <a:defRPr/>
              </a:pPr>
              <a:t>‹#›</a:t>
            </a:fld>
            <a:endParaRPr lang="en-US" altLang="en-US"/>
          </a:p>
        </p:txBody>
      </p:sp>
    </p:spTree>
    <p:extLst>
      <p:ext uri="{BB962C8B-B14F-4D97-AF65-F5344CB8AC3E}">
        <p14:creationId xmlns:p14="http://schemas.microsoft.com/office/powerpoint/2010/main" val="271809805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B2D01A-FC2D-DD6B-0FAE-8188DFB8156A}"/>
              </a:ext>
            </a:extLst>
          </p:cNvPr>
          <p:cNvSpPr>
            <a:spLocks noGrp="1"/>
          </p:cNvSpPr>
          <p:nvPr>
            <p:ph type="dt" sz="half" idx="10"/>
          </p:nvPr>
        </p:nvSpPr>
        <p:spPr/>
        <p:txBody>
          <a:bodyPr/>
          <a:lstStyle>
            <a:lvl1pPr>
              <a:defRPr/>
            </a:lvl1pPr>
          </a:lstStyle>
          <a:p>
            <a:pPr>
              <a:defRPr/>
            </a:pPr>
            <a:r>
              <a:rPr lang="en-GB" altLang="en-US"/>
              <a:t>20/11/17</a:t>
            </a:r>
            <a:endParaRPr lang="en-US" altLang="en-US"/>
          </a:p>
        </p:txBody>
      </p:sp>
      <p:sp>
        <p:nvSpPr>
          <p:cNvPr id="5" name="Footer Placeholder 4">
            <a:extLst>
              <a:ext uri="{FF2B5EF4-FFF2-40B4-BE49-F238E27FC236}">
                <a16:creationId xmlns:a16="http://schemas.microsoft.com/office/drawing/2014/main" id="{60331293-7395-021B-7DEA-ACF55A3BE26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30C0CA8-EE41-3F22-29FC-FAC8BA88545D}"/>
              </a:ext>
            </a:extLst>
          </p:cNvPr>
          <p:cNvSpPr>
            <a:spLocks noGrp="1"/>
          </p:cNvSpPr>
          <p:nvPr>
            <p:ph type="sldNum" sz="quarter" idx="12"/>
          </p:nvPr>
        </p:nvSpPr>
        <p:spPr/>
        <p:txBody>
          <a:bodyPr/>
          <a:lstStyle>
            <a:lvl1pPr>
              <a:defRPr/>
            </a:lvl1pPr>
          </a:lstStyle>
          <a:p>
            <a:pPr>
              <a:defRPr/>
            </a:pPr>
            <a:fld id="{DC79406B-94EE-6846-95BD-BF121B24D1B0}" type="slidenum">
              <a:rPr lang="en-US" altLang="en-US"/>
              <a:pPr>
                <a:defRPr/>
              </a:pPr>
              <a:t>‹#›</a:t>
            </a:fld>
            <a:endParaRPr lang="en-US" altLang="en-US"/>
          </a:p>
        </p:txBody>
      </p:sp>
    </p:spTree>
    <p:extLst>
      <p:ext uri="{BB962C8B-B14F-4D97-AF65-F5344CB8AC3E}">
        <p14:creationId xmlns:p14="http://schemas.microsoft.com/office/powerpoint/2010/main" val="323934256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035550" y="1600201"/>
            <a:ext cx="437515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3">
            <a:extLst>
              <a:ext uri="{FF2B5EF4-FFF2-40B4-BE49-F238E27FC236}">
                <a16:creationId xmlns:a16="http://schemas.microsoft.com/office/drawing/2014/main" id="{9FC3C761-7AE1-4296-892C-CFC2DD2AB4AD}"/>
              </a:ext>
            </a:extLst>
          </p:cNvPr>
          <p:cNvSpPr>
            <a:spLocks noGrp="1"/>
          </p:cNvSpPr>
          <p:nvPr>
            <p:ph type="dt" sz="half" idx="10"/>
          </p:nvPr>
        </p:nvSpPr>
        <p:spPr/>
        <p:txBody>
          <a:bodyPr/>
          <a:lstStyle>
            <a:lvl1pPr>
              <a:defRPr/>
            </a:lvl1pPr>
          </a:lstStyle>
          <a:p>
            <a:pPr>
              <a:defRPr/>
            </a:pPr>
            <a:r>
              <a:rPr lang="en-GB" altLang="en-US"/>
              <a:t>20/11/17</a:t>
            </a:r>
            <a:endParaRPr lang="en-US" altLang="en-US"/>
          </a:p>
        </p:txBody>
      </p:sp>
      <p:sp>
        <p:nvSpPr>
          <p:cNvPr id="6" name="Footer Placeholder 4">
            <a:extLst>
              <a:ext uri="{FF2B5EF4-FFF2-40B4-BE49-F238E27FC236}">
                <a16:creationId xmlns:a16="http://schemas.microsoft.com/office/drawing/2014/main" id="{AA8C159E-C5F0-14A0-8A92-3204B0BDF0F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41F578B2-1D58-1EBC-6966-2FA28840F21C}"/>
              </a:ext>
            </a:extLst>
          </p:cNvPr>
          <p:cNvSpPr>
            <a:spLocks noGrp="1"/>
          </p:cNvSpPr>
          <p:nvPr>
            <p:ph type="sldNum" sz="quarter" idx="12"/>
          </p:nvPr>
        </p:nvSpPr>
        <p:spPr/>
        <p:txBody>
          <a:bodyPr/>
          <a:lstStyle>
            <a:lvl1pPr>
              <a:defRPr/>
            </a:lvl1pPr>
          </a:lstStyle>
          <a:p>
            <a:pPr>
              <a:defRPr/>
            </a:pPr>
            <a:fld id="{ECD26A70-07C8-4742-9AF5-6894A7C4B61A}" type="slidenum">
              <a:rPr lang="en-US" altLang="en-US"/>
              <a:pPr>
                <a:defRPr/>
              </a:pPr>
              <a:t>‹#›</a:t>
            </a:fld>
            <a:endParaRPr lang="en-US" altLang="en-US"/>
          </a:p>
        </p:txBody>
      </p:sp>
    </p:spTree>
    <p:extLst>
      <p:ext uri="{BB962C8B-B14F-4D97-AF65-F5344CB8AC3E}">
        <p14:creationId xmlns:p14="http://schemas.microsoft.com/office/powerpoint/2010/main" val="180736760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a:solidFill>
            <a:srgbClr val="374646">
              <a:alpha val="80000"/>
            </a:srgbClr>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95300" y="2174875"/>
            <a:ext cx="4376870"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5032111" y="1535113"/>
            <a:ext cx="4378590" cy="639762"/>
          </a:xfrm>
          <a:solidFill>
            <a:srgbClr val="374646">
              <a:alpha val="80000"/>
            </a:srgbClr>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5032111" y="2174875"/>
            <a:ext cx="4378590"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3">
            <a:extLst>
              <a:ext uri="{FF2B5EF4-FFF2-40B4-BE49-F238E27FC236}">
                <a16:creationId xmlns:a16="http://schemas.microsoft.com/office/drawing/2014/main" id="{A628514D-AC9D-BE93-7890-1676BED6B0E8}"/>
              </a:ext>
            </a:extLst>
          </p:cNvPr>
          <p:cNvSpPr>
            <a:spLocks noGrp="1"/>
          </p:cNvSpPr>
          <p:nvPr>
            <p:ph type="dt" sz="half" idx="10"/>
          </p:nvPr>
        </p:nvSpPr>
        <p:spPr/>
        <p:txBody>
          <a:bodyPr/>
          <a:lstStyle>
            <a:lvl1pPr>
              <a:defRPr/>
            </a:lvl1pPr>
          </a:lstStyle>
          <a:p>
            <a:pPr>
              <a:defRPr/>
            </a:pPr>
            <a:r>
              <a:rPr lang="en-GB" altLang="en-US"/>
              <a:t>20/11/17</a:t>
            </a:r>
            <a:endParaRPr lang="en-US" altLang="en-US"/>
          </a:p>
        </p:txBody>
      </p:sp>
      <p:sp>
        <p:nvSpPr>
          <p:cNvPr id="8" name="Footer Placeholder 4">
            <a:extLst>
              <a:ext uri="{FF2B5EF4-FFF2-40B4-BE49-F238E27FC236}">
                <a16:creationId xmlns:a16="http://schemas.microsoft.com/office/drawing/2014/main" id="{9C9E9279-16DC-BEFD-3030-ECAD7D1CCBAA}"/>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5BA3753E-6D08-F980-E2D7-B5033E9B1416}"/>
              </a:ext>
            </a:extLst>
          </p:cNvPr>
          <p:cNvSpPr>
            <a:spLocks noGrp="1"/>
          </p:cNvSpPr>
          <p:nvPr>
            <p:ph type="sldNum" sz="quarter" idx="12"/>
          </p:nvPr>
        </p:nvSpPr>
        <p:spPr/>
        <p:txBody>
          <a:bodyPr/>
          <a:lstStyle>
            <a:lvl1pPr>
              <a:defRPr/>
            </a:lvl1pPr>
          </a:lstStyle>
          <a:p>
            <a:pPr>
              <a:defRPr/>
            </a:pPr>
            <a:fld id="{4129431B-752D-574A-B811-99271984EEF0}" type="slidenum">
              <a:rPr lang="en-US" altLang="en-US"/>
              <a:pPr>
                <a:defRPr/>
              </a:pPr>
              <a:t>‹#›</a:t>
            </a:fld>
            <a:endParaRPr lang="en-US" altLang="en-US"/>
          </a:p>
        </p:txBody>
      </p:sp>
    </p:spTree>
    <p:extLst>
      <p:ext uri="{BB962C8B-B14F-4D97-AF65-F5344CB8AC3E}">
        <p14:creationId xmlns:p14="http://schemas.microsoft.com/office/powerpoint/2010/main" val="278266642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1DF99436-47C2-7E25-3DE4-288D28A9B150}"/>
              </a:ext>
            </a:extLst>
          </p:cNvPr>
          <p:cNvSpPr>
            <a:spLocks noGrp="1"/>
          </p:cNvSpPr>
          <p:nvPr>
            <p:ph type="dt" sz="half" idx="10"/>
          </p:nvPr>
        </p:nvSpPr>
        <p:spPr/>
        <p:txBody>
          <a:bodyPr/>
          <a:lstStyle>
            <a:lvl1pPr>
              <a:defRPr/>
            </a:lvl1pPr>
          </a:lstStyle>
          <a:p>
            <a:pPr>
              <a:defRPr/>
            </a:pPr>
            <a:r>
              <a:rPr lang="en-GB" altLang="en-US"/>
              <a:t>20/11/17</a:t>
            </a:r>
            <a:endParaRPr lang="en-US" altLang="en-US"/>
          </a:p>
        </p:txBody>
      </p:sp>
      <p:sp>
        <p:nvSpPr>
          <p:cNvPr id="4" name="Footer Placeholder 4">
            <a:extLst>
              <a:ext uri="{FF2B5EF4-FFF2-40B4-BE49-F238E27FC236}">
                <a16:creationId xmlns:a16="http://schemas.microsoft.com/office/drawing/2014/main" id="{9C3CE4C8-E122-1DC9-05ED-5138A1ADF9E1}"/>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93BC5258-7ED6-A823-3374-869A418C81D3}"/>
              </a:ext>
            </a:extLst>
          </p:cNvPr>
          <p:cNvSpPr>
            <a:spLocks noGrp="1"/>
          </p:cNvSpPr>
          <p:nvPr>
            <p:ph type="sldNum" sz="quarter" idx="12"/>
          </p:nvPr>
        </p:nvSpPr>
        <p:spPr/>
        <p:txBody>
          <a:bodyPr/>
          <a:lstStyle>
            <a:lvl1pPr>
              <a:defRPr/>
            </a:lvl1pPr>
          </a:lstStyle>
          <a:p>
            <a:pPr>
              <a:defRPr/>
            </a:pPr>
            <a:fld id="{9E4A0E68-3AD5-044A-80EA-97242979B3B8}" type="slidenum">
              <a:rPr lang="en-US" altLang="en-US"/>
              <a:pPr>
                <a:defRPr/>
              </a:pPr>
              <a:t>‹#›</a:t>
            </a:fld>
            <a:endParaRPr lang="en-US" altLang="en-US"/>
          </a:p>
        </p:txBody>
      </p:sp>
    </p:spTree>
    <p:extLst>
      <p:ext uri="{BB962C8B-B14F-4D97-AF65-F5344CB8AC3E}">
        <p14:creationId xmlns:p14="http://schemas.microsoft.com/office/powerpoint/2010/main" val="357983879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50038C7-D5B0-1757-749D-331997925545}"/>
              </a:ext>
            </a:extLst>
          </p:cNvPr>
          <p:cNvSpPr>
            <a:spLocks noGrp="1"/>
          </p:cNvSpPr>
          <p:nvPr>
            <p:ph type="dt" sz="half" idx="10"/>
          </p:nvPr>
        </p:nvSpPr>
        <p:spPr/>
        <p:txBody>
          <a:bodyPr/>
          <a:lstStyle>
            <a:lvl1pPr>
              <a:defRPr/>
            </a:lvl1pPr>
          </a:lstStyle>
          <a:p>
            <a:pPr>
              <a:defRPr/>
            </a:pPr>
            <a:r>
              <a:rPr lang="en-GB" altLang="en-US"/>
              <a:t>20/11/17</a:t>
            </a:r>
            <a:endParaRPr lang="en-US" altLang="en-US"/>
          </a:p>
        </p:txBody>
      </p:sp>
      <p:sp>
        <p:nvSpPr>
          <p:cNvPr id="3" name="Footer Placeholder 4">
            <a:extLst>
              <a:ext uri="{FF2B5EF4-FFF2-40B4-BE49-F238E27FC236}">
                <a16:creationId xmlns:a16="http://schemas.microsoft.com/office/drawing/2014/main" id="{42D0854E-F635-2C5A-1407-352C122770AE}"/>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FB2C1016-0D0F-CEBA-B872-D83CFDF5DCEF}"/>
              </a:ext>
            </a:extLst>
          </p:cNvPr>
          <p:cNvSpPr>
            <a:spLocks noGrp="1"/>
          </p:cNvSpPr>
          <p:nvPr>
            <p:ph type="sldNum" sz="quarter" idx="12"/>
          </p:nvPr>
        </p:nvSpPr>
        <p:spPr/>
        <p:txBody>
          <a:bodyPr/>
          <a:lstStyle>
            <a:lvl1pPr>
              <a:defRPr/>
            </a:lvl1pPr>
          </a:lstStyle>
          <a:p>
            <a:pPr>
              <a:defRPr/>
            </a:pPr>
            <a:fld id="{DB63186D-13FA-E24C-B1BF-887A885DC601}" type="slidenum">
              <a:rPr lang="en-US" altLang="en-US"/>
              <a:pPr>
                <a:defRPr/>
              </a:pPr>
              <a:t>‹#›</a:t>
            </a:fld>
            <a:endParaRPr lang="en-US" altLang="en-US"/>
          </a:p>
        </p:txBody>
      </p:sp>
    </p:spTree>
    <p:extLst>
      <p:ext uri="{BB962C8B-B14F-4D97-AF65-F5344CB8AC3E}">
        <p14:creationId xmlns:p14="http://schemas.microsoft.com/office/powerpoint/2010/main" val="61118715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8" descr="cs_PPT_bgrd2.gif">
            <a:extLst>
              <a:ext uri="{FF2B5EF4-FFF2-40B4-BE49-F238E27FC236}">
                <a16:creationId xmlns:a16="http://schemas.microsoft.com/office/drawing/2014/main" id="{1B24212D-1CE9-7251-48DB-7D1F7C57BC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CornerstoneLetterSymbolNeg_RGB.png">
            <a:extLst>
              <a:ext uri="{FF2B5EF4-FFF2-40B4-BE49-F238E27FC236}">
                <a16:creationId xmlns:a16="http://schemas.microsoft.com/office/drawing/2014/main" id="{69E62FCE-ABDC-604D-3095-C486CA8E676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5300" y="3733800"/>
            <a:ext cx="61118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38250" y="3733800"/>
            <a:ext cx="8172450" cy="762000"/>
          </a:xfrm>
        </p:spPr>
        <p:txBody>
          <a:bodyPr/>
          <a:lstStyle>
            <a:lvl1pPr>
              <a:defRPr>
                <a:solidFill>
                  <a:schemeClr val="bg1"/>
                </a:solidFill>
              </a:defRPr>
            </a:lvl1pPr>
          </a:lstStyle>
          <a:p>
            <a:r>
              <a:rPr lang="en-GB" dirty="0"/>
              <a:t>Click to edit Master title style</a:t>
            </a:r>
            <a:endParaRPr lang="en-US" dirty="0"/>
          </a:p>
        </p:txBody>
      </p:sp>
      <p:sp>
        <p:nvSpPr>
          <p:cNvPr id="5" name="Date Placeholder 2">
            <a:extLst>
              <a:ext uri="{FF2B5EF4-FFF2-40B4-BE49-F238E27FC236}">
                <a16:creationId xmlns:a16="http://schemas.microsoft.com/office/drawing/2014/main" id="{D395779C-B7C0-5DAD-4335-DAC6E98D44C3}"/>
              </a:ext>
            </a:extLst>
          </p:cNvPr>
          <p:cNvSpPr>
            <a:spLocks noGrp="1"/>
          </p:cNvSpPr>
          <p:nvPr>
            <p:ph type="dt" sz="half" idx="10"/>
          </p:nvPr>
        </p:nvSpPr>
        <p:spPr/>
        <p:txBody>
          <a:bodyPr/>
          <a:lstStyle>
            <a:lvl1pPr>
              <a:defRPr/>
            </a:lvl1pPr>
          </a:lstStyle>
          <a:p>
            <a:pPr>
              <a:defRPr/>
            </a:pPr>
            <a:r>
              <a:rPr lang="en-GB" altLang="en-US"/>
              <a:t>20/11/17</a:t>
            </a:r>
            <a:endParaRPr lang="en-US" altLang="en-US"/>
          </a:p>
        </p:txBody>
      </p:sp>
      <p:sp>
        <p:nvSpPr>
          <p:cNvPr id="6" name="Footer Placeholder 3">
            <a:extLst>
              <a:ext uri="{FF2B5EF4-FFF2-40B4-BE49-F238E27FC236}">
                <a16:creationId xmlns:a16="http://schemas.microsoft.com/office/drawing/2014/main" id="{9AA29E2F-9855-1C14-3A13-513DC413580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4">
            <a:extLst>
              <a:ext uri="{FF2B5EF4-FFF2-40B4-BE49-F238E27FC236}">
                <a16:creationId xmlns:a16="http://schemas.microsoft.com/office/drawing/2014/main" id="{61176497-285D-7B16-C19E-DB93B1A2F45F}"/>
              </a:ext>
            </a:extLst>
          </p:cNvPr>
          <p:cNvSpPr>
            <a:spLocks noGrp="1"/>
          </p:cNvSpPr>
          <p:nvPr>
            <p:ph type="sldNum" sz="quarter" idx="12"/>
          </p:nvPr>
        </p:nvSpPr>
        <p:spPr/>
        <p:txBody>
          <a:bodyPr/>
          <a:lstStyle>
            <a:lvl1pPr>
              <a:defRPr/>
            </a:lvl1pPr>
          </a:lstStyle>
          <a:p>
            <a:pPr>
              <a:defRPr/>
            </a:pPr>
            <a:fld id="{24E728F7-A1EB-B047-AC74-FE571B383FF2}" type="slidenum">
              <a:rPr lang="en-US" altLang="en-US"/>
              <a:pPr>
                <a:defRPr/>
              </a:pPr>
              <a:t>‹#›</a:t>
            </a:fld>
            <a:endParaRPr lang="en-US" altLang="en-US"/>
          </a:p>
        </p:txBody>
      </p:sp>
    </p:spTree>
    <p:extLst>
      <p:ext uri="{BB962C8B-B14F-4D97-AF65-F5344CB8AC3E}">
        <p14:creationId xmlns:p14="http://schemas.microsoft.com/office/powerpoint/2010/main" val="209221441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1435100"/>
            <a:ext cx="3259006" cy="774700"/>
          </a:xfrm>
          <a:solidFill>
            <a:srgbClr val="374646">
              <a:alpha val="80000"/>
            </a:srgbClr>
          </a:solidFill>
        </p:spPr>
        <p:txBody>
          <a:bodyPr anchor="b"/>
          <a:lstStyle>
            <a:lvl1pPr algn="l">
              <a:defRPr sz="2000" b="1">
                <a:solidFill>
                  <a:schemeClr val="bg1"/>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872971" y="1435101"/>
            <a:ext cx="5537729"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95300" y="2209801"/>
            <a:ext cx="3259006" cy="3916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2B6CAE3F-F08A-7F62-6ABB-37C958308134}"/>
              </a:ext>
            </a:extLst>
          </p:cNvPr>
          <p:cNvSpPr>
            <a:spLocks noGrp="1"/>
          </p:cNvSpPr>
          <p:nvPr>
            <p:ph type="dt" sz="half" idx="10"/>
          </p:nvPr>
        </p:nvSpPr>
        <p:spPr/>
        <p:txBody>
          <a:bodyPr/>
          <a:lstStyle>
            <a:lvl1pPr>
              <a:defRPr/>
            </a:lvl1pPr>
          </a:lstStyle>
          <a:p>
            <a:pPr>
              <a:defRPr/>
            </a:pPr>
            <a:r>
              <a:rPr lang="en-GB" altLang="en-US"/>
              <a:t>20/11/17</a:t>
            </a:r>
            <a:endParaRPr lang="en-US" altLang="en-US"/>
          </a:p>
        </p:txBody>
      </p:sp>
      <p:sp>
        <p:nvSpPr>
          <p:cNvPr id="6" name="Footer Placeholder 4">
            <a:extLst>
              <a:ext uri="{FF2B5EF4-FFF2-40B4-BE49-F238E27FC236}">
                <a16:creationId xmlns:a16="http://schemas.microsoft.com/office/drawing/2014/main" id="{8DA0DBF0-4410-E769-9E2F-F9FC4F0731C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731D74A-DEF5-FD57-3EE1-A793A8767010}"/>
              </a:ext>
            </a:extLst>
          </p:cNvPr>
          <p:cNvSpPr>
            <a:spLocks noGrp="1"/>
          </p:cNvSpPr>
          <p:nvPr>
            <p:ph type="sldNum" sz="quarter" idx="12"/>
          </p:nvPr>
        </p:nvSpPr>
        <p:spPr/>
        <p:txBody>
          <a:bodyPr/>
          <a:lstStyle>
            <a:lvl1pPr>
              <a:defRPr/>
            </a:lvl1pPr>
          </a:lstStyle>
          <a:p>
            <a:pPr>
              <a:defRPr/>
            </a:pPr>
            <a:fld id="{7B4FD464-D999-E547-BCE1-957C7FE1DD40}" type="slidenum">
              <a:rPr lang="en-US" altLang="en-US"/>
              <a:pPr>
                <a:defRPr/>
              </a:pPr>
              <a:t>‹#›</a:t>
            </a:fld>
            <a:endParaRPr lang="en-US" altLang="en-US"/>
          </a:p>
        </p:txBody>
      </p:sp>
    </p:spTree>
    <p:extLst>
      <p:ext uri="{BB962C8B-B14F-4D97-AF65-F5344CB8AC3E}">
        <p14:creationId xmlns:p14="http://schemas.microsoft.com/office/powerpoint/2010/main" val="59634666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5519738"/>
            <a:ext cx="5943600" cy="381000"/>
          </a:xfrm>
        </p:spPr>
        <p:txBody>
          <a:bodyPr anchor="b"/>
          <a:lstStyle>
            <a:lvl1pPr algn="l">
              <a:defRPr sz="2000" b="1"/>
            </a:lvl1pPr>
          </a:lstStyle>
          <a:p>
            <a:r>
              <a:rPr lang="en-GB" dirty="0"/>
              <a:t>Click to edit Master title style</a:t>
            </a:r>
            <a:endParaRPr lang="en-US" dirty="0"/>
          </a:p>
        </p:txBody>
      </p:sp>
      <p:sp>
        <p:nvSpPr>
          <p:cNvPr id="3" name="Picture Placeholder 2"/>
          <p:cNvSpPr>
            <a:spLocks noGrp="1"/>
          </p:cNvSpPr>
          <p:nvPr>
            <p:ph type="pic" idx="1"/>
          </p:nvPr>
        </p:nvSpPr>
        <p:spPr>
          <a:xfrm>
            <a:off x="1941645" y="1404938"/>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645" y="5900738"/>
            <a:ext cx="5943600" cy="347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3">
            <a:extLst>
              <a:ext uri="{FF2B5EF4-FFF2-40B4-BE49-F238E27FC236}">
                <a16:creationId xmlns:a16="http://schemas.microsoft.com/office/drawing/2014/main" id="{0E2C6B55-04CA-5264-0EA1-47B263F0E90E}"/>
              </a:ext>
            </a:extLst>
          </p:cNvPr>
          <p:cNvSpPr>
            <a:spLocks noGrp="1"/>
          </p:cNvSpPr>
          <p:nvPr>
            <p:ph type="dt" sz="half" idx="10"/>
          </p:nvPr>
        </p:nvSpPr>
        <p:spPr/>
        <p:txBody>
          <a:bodyPr/>
          <a:lstStyle>
            <a:lvl1pPr>
              <a:defRPr/>
            </a:lvl1pPr>
          </a:lstStyle>
          <a:p>
            <a:pPr>
              <a:defRPr/>
            </a:pPr>
            <a:r>
              <a:rPr lang="en-GB" altLang="en-US"/>
              <a:t>20/11/17</a:t>
            </a:r>
            <a:endParaRPr lang="en-US" altLang="en-US"/>
          </a:p>
        </p:txBody>
      </p:sp>
      <p:sp>
        <p:nvSpPr>
          <p:cNvPr id="6" name="Footer Placeholder 4">
            <a:extLst>
              <a:ext uri="{FF2B5EF4-FFF2-40B4-BE49-F238E27FC236}">
                <a16:creationId xmlns:a16="http://schemas.microsoft.com/office/drawing/2014/main" id="{6023F38A-37A2-EA68-AD95-AFB53A4BBBD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7EA3882-D6FB-4261-2AF9-401A4A370C56}"/>
              </a:ext>
            </a:extLst>
          </p:cNvPr>
          <p:cNvSpPr>
            <a:spLocks noGrp="1"/>
          </p:cNvSpPr>
          <p:nvPr>
            <p:ph type="sldNum" sz="quarter" idx="12"/>
          </p:nvPr>
        </p:nvSpPr>
        <p:spPr/>
        <p:txBody>
          <a:bodyPr/>
          <a:lstStyle>
            <a:lvl1pPr>
              <a:defRPr/>
            </a:lvl1pPr>
          </a:lstStyle>
          <a:p>
            <a:pPr>
              <a:defRPr/>
            </a:pPr>
            <a:fld id="{2A3D5CC4-FD88-7E4F-A556-52A82AE6FB79}" type="slidenum">
              <a:rPr lang="en-US" altLang="en-US"/>
              <a:pPr>
                <a:defRPr/>
              </a:pPr>
              <a:t>‹#›</a:t>
            </a:fld>
            <a:endParaRPr lang="en-US" altLang="en-US"/>
          </a:p>
        </p:txBody>
      </p:sp>
    </p:spTree>
    <p:extLst>
      <p:ext uri="{BB962C8B-B14F-4D97-AF65-F5344CB8AC3E}">
        <p14:creationId xmlns:p14="http://schemas.microsoft.com/office/powerpoint/2010/main" val="125672428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AF833D-C1B5-78F7-7E8B-F2D9DEF74879}"/>
              </a:ext>
            </a:extLst>
          </p:cNvPr>
          <p:cNvSpPr/>
          <p:nvPr userDrawn="1"/>
        </p:nvSpPr>
        <p:spPr>
          <a:xfrm>
            <a:off x="0" y="0"/>
            <a:ext cx="99060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a:solidFill>
                <a:srgbClr val="FFFFFF"/>
              </a:solidFill>
              <a:latin typeface="Calibri" pitchFamily="34" charset="0"/>
            </a:endParaRPr>
          </a:p>
        </p:txBody>
      </p:sp>
      <p:sp>
        <p:nvSpPr>
          <p:cNvPr id="1027" name="Title Placeholder 1">
            <a:extLst>
              <a:ext uri="{FF2B5EF4-FFF2-40B4-BE49-F238E27FC236}">
                <a16:creationId xmlns:a16="http://schemas.microsoft.com/office/drawing/2014/main" id="{872AC0BC-3EF9-3632-DB7F-82DCBD8C53AD}"/>
              </a:ext>
            </a:extLst>
          </p:cNvPr>
          <p:cNvSpPr>
            <a:spLocks noGrp="1"/>
          </p:cNvSpPr>
          <p:nvPr>
            <p:ph type="title"/>
          </p:nvPr>
        </p:nvSpPr>
        <p:spPr bwMode="auto">
          <a:xfrm>
            <a:off x="495300" y="381000"/>
            <a:ext cx="8172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a:p>
        </p:txBody>
      </p:sp>
      <p:sp>
        <p:nvSpPr>
          <p:cNvPr id="1028" name="Text Placeholder 2">
            <a:extLst>
              <a:ext uri="{FF2B5EF4-FFF2-40B4-BE49-F238E27FC236}">
                <a16:creationId xmlns:a16="http://schemas.microsoft.com/office/drawing/2014/main" id="{75871179-DD5A-1B98-744B-E69DCDB60B34}"/>
              </a:ext>
            </a:extLst>
          </p:cNvPr>
          <p:cNvSpPr>
            <a:spLocks noGrp="1"/>
          </p:cNvSpPr>
          <p:nvPr>
            <p:ph type="body" idx="1"/>
          </p:nvPr>
        </p:nvSpPr>
        <p:spPr bwMode="auto">
          <a:xfrm>
            <a:off x="495300" y="1600200"/>
            <a:ext cx="8915400" cy="472440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417BA7A8-E4B9-55EF-23BA-EB9AC9A0496A}"/>
              </a:ext>
            </a:extLst>
          </p:cNvPr>
          <p:cNvSpPr>
            <a:spLocks noGrp="1"/>
          </p:cNvSpPr>
          <p:nvPr>
            <p:ph type="dt" sz="half" idx="2"/>
          </p:nvPr>
        </p:nvSpPr>
        <p:spPr>
          <a:xfrm>
            <a:off x="495300" y="6356350"/>
            <a:ext cx="2311400" cy="365125"/>
          </a:xfrm>
          <a:prstGeom prst="rect">
            <a:avLst/>
          </a:prstGeom>
          <a:noFill/>
        </p:spPr>
        <p:txBody>
          <a:bodyPr vert="horz" wrap="square" lIns="91440" tIns="45720" rIns="91440" bIns="45720" numCol="1" anchor="ctr" anchorCtr="0" compatLnSpc="1">
            <a:prstTxWarp prst="textNoShape">
              <a:avLst/>
            </a:prstTxWarp>
          </a:bodyPr>
          <a:lstStyle>
            <a:lvl1pPr eaLnBrk="1" hangingPunct="1">
              <a:defRPr sz="1200">
                <a:solidFill>
                  <a:srgbClr val="F05AA0"/>
                </a:solidFill>
                <a:latin typeface="Arial" charset="0"/>
                <a:ea typeface="ＭＳ Ｐゴシック" pitchFamily="34" charset="-128"/>
                <a:cs typeface="+mn-cs"/>
              </a:defRPr>
            </a:lvl1pPr>
          </a:lstStyle>
          <a:p>
            <a:pPr>
              <a:defRPr/>
            </a:pPr>
            <a:r>
              <a:rPr lang="en-GB" altLang="en-US"/>
              <a:t>20/11/17</a:t>
            </a:r>
            <a:endParaRPr lang="en-US" altLang="en-US"/>
          </a:p>
        </p:txBody>
      </p:sp>
      <p:sp>
        <p:nvSpPr>
          <p:cNvPr id="5" name="Footer Placeholder 4">
            <a:extLst>
              <a:ext uri="{FF2B5EF4-FFF2-40B4-BE49-F238E27FC236}">
                <a16:creationId xmlns:a16="http://schemas.microsoft.com/office/drawing/2014/main" id="{9AB9467A-8A4F-8266-ABBD-1DFC3AF1266D}"/>
              </a:ext>
            </a:extLst>
          </p:cNvPr>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05AA0"/>
                </a:solidFill>
                <a:latin typeface="Arial" charset="0"/>
                <a:ea typeface="ＭＳ Ｐゴシック" pitchFamily="34" charset="-128"/>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835BEA56-1C9E-2466-7F4C-A7366B1B232C}"/>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05AA0"/>
                </a:solidFill>
              </a:defRPr>
            </a:lvl1pPr>
          </a:lstStyle>
          <a:p>
            <a:pPr>
              <a:defRPr/>
            </a:pPr>
            <a:fld id="{DFC5D025-0620-0445-AE34-0AA90F1C8145}" type="slidenum">
              <a:rPr lang="en-US" altLang="en-US"/>
              <a:pPr>
                <a:defRPr/>
              </a:pPr>
              <a:t>‹#›</a:t>
            </a:fld>
            <a:endParaRPr lang="en-US" altLang="en-US"/>
          </a:p>
        </p:txBody>
      </p:sp>
      <p:pic>
        <p:nvPicPr>
          <p:cNvPr id="1032" name="Picture 7" descr="CornerstoneLetterSymbol_RGB.gif">
            <a:extLst>
              <a:ext uri="{FF2B5EF4-FFF2-40B4-BE49-F238E27FC236}">
                <a16:creationId xmlns:a16="http://schemas.microsoft.com/office/drawing/2014/main" id="{30D80E20-35D8-E528-B939-CF3D7D10877B}"/>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851900" y="381000"/>
            <a:ext cx="5794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6" r:id="rId1"/>
    <p:sldLayoutId id="2147484529" r:id="rId2"/>
    <p:sldLayoutId id="2147484530" r:id="rId3"/>
    <p:sldLayoutId id="2147484531" r:id="rId4"/>
    <p:sldLayoutId id="2147484532" r:id="rId5"/>
    <p:sldLayoutId id="2147484533" r:id="rId6"/>
    <p:sldLayoutId id="2147484537" r:id="rId7"/>
    <p:sldLayoutId id="2147484534" r:id="rId8"/>
    <p:sldLayoutId id="2147484535" r:id="rId9"/>
  </p:sldLayoutIdLst>
  <p:transition spd="slow">
    <p:push dir="u"/>
  </p:transition>
  <p:hf sldNum="0" hdr="0" ftr="0" dt="0"/>
  <p:txStyles>
    <p:titleStyle>
      <a:lvl1pPr algn="l" defTabSz="457200" rtl="0" eaLnBrk="0" fontAlgn="base" hangingPunct="0">
        <a:spcBef>
          <a:spcPct val="0"/>
        </a:spcBef>
        <a:spcAft>
          <a:spcPct val="0"/>
        </a:spcAft>
        <a:defRPr sz="3200" b="1" kern="1200">
          <a:solidFill>
            <a:srgbClr val="374646"/>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rgbClr val="374646"/>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rgbClr val="374646"/>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rgbClr val="374646"/>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rgbClr val="374646"/>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rgbClr val="374646"/>
          </a:solidFill>
          <a:latin typeface="Arial" charset="0"/>
          <a:cs typeface="Arial" charset="0"/>
        </a:defRPr>
      </a:lvl6pPr>
      <a:lvl7pPr marL="914400" algn="l" defTabSz="457200" rtl="0" fontAlgn="base">
        <a:spcBef>
          <a:spcPct val="0"/>
        </a:spcBef>
        <a:spcAft>
          <a:spcPct val="0"/>
        </a:spcAft>
        <a:defRPr sz="3200" b="1">
          <a:solidFill>
            <a:srgbClr val="374646"/>
          </a:solidFill>
          <a:latin typeface="Arial" charset="0"/>
          <a:cs typeface="Arial" charset="0"/>
        </a:defRPr>
      </a:lvl7pPr>
      <a:lvl8pPr marL="1371600" algn="l" defTabSz="457200" rtl="0" fontAlgn="base">
        <a:spcBef>
          <a:spcPct val="0"/>
        </a:spcBef>
        <a:spcAft>
          <a:spcPct val="0"/>
        </a:spcAft>
        <a:defRPr sz="3200" b="1">
          <a:solidFill>
            <a:srgbClr val="374646"/>
          </a:solidFill>
          <a:latin typeface="Arial" charset="0"/>
          <a:cs typeface="Arial" charset="0"/>
        </a:defRPr>
      </a:lvl8pPr>
      <a:lvl9pPr marL="1828800" algn="l" defTabSz="457200" rtl="0" fontAlgn="base">
        <a:spcBef>
          <a:spcPct val="0"/>
        </a:spcBef>
        <a:spcAft>
          <a:spcPct val="0"/>
        </a:spcAft>
        <a:defRPr sz="3200" b="1">
          <a:solidFill>
            <a:srgbClr val="374646"/>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F05AA0"/>
        </a:buClr>
        <a:buFont typeface="Arial" panose="020B0604020202020204" pitchFamily="34" charset="0"/>
        <a:buChar char="•"/>
        <a:defRPr sz="2800" kern="1200">
          <a:solidFill>
            <a:srgbClr val="374646"/>
          </a:solidFill>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Clr>
          <a:srgbClr val="F05AA0"/>
        </a:buClr>
        <a:buFont typeface="Arial" panose="020B0604020202020204" pitchFamily="34" charset="0"/>
        <a:buChar char="•"/>
        <a:defRPr sz="2800" kern="1200">
          <a:solidFill>
            <a:srgbClr val="374646"/>
          </a:solidFill>
          <a:latin typeface="Arial"/>
          <a:ea typeface="Arial" charset="0"/>
          <a:cs typeface="Arial"/>
        </a:defRPr>
      </a:lvl2pPr>
      <a:lvl3pPr marL="1143000" indent="-228600" algn="l" defTabSz="457200" rtl="0" eaLnBrk="0" fontAlgn="base" hangingPunct="0">
        <a:spcBef>
          <a:spcPct val="20000"/>
        </a:spcBef>
        <a:spcAft>
          <a:spcPct val="0"/>
        </a:spcAft>
        <a:buClr>
          <a:srgbClr val="F05AA0"/>
        </a:buClr>
        <a:buFont typeface="Arial" panose="020B0604020202020204" pitchFamily="34" charset="0"/>
        <a:buChar char="•"/>
        <a:defRPr sz="2400" kern="1200">
          <a:solidFill>
            <a:srgbClr val="374646"/>
          </a:solidFill>
          <a:latin typeface="Arial"/>
          <a:ea typeface="Arial" charset="0"/>
          <a:cs typeface="Arial"/>
        </a:defRPr>
      </a:lvl3pPr>
      <a:lvl4pPr marL="1600200" indent="-228600" algn="l" defTabSz="457200" rtl="0" eaLnBrk="0" fontAlgn="base" hangingPunct="0">
        <a:spcBef>
          <a:spcPct val="20000"/>
        </a:spcBef>
        <a:spcAft>
          <a:spcPct val="0"/>
        </a:spcAft>
        <a:buClr>
          <a:srgbClr val="F05AA0"/>
        </a:buClr>
        <a:buFont typeface="Arial" panose="020B0604020202020204" pitchFamily="34" charset="0"/>
        <a:buChar char="•"/>
        <a:defRPr sz="2400" kern="1200">
          <a:solidFill>
            <a:srgbClr val="374646"/>
          </a:solidFill>
          <a:latin typeface="Arial"/>
          <a:ea typeface="Arial" charset="0"/>
          <a:cs typeface="Arial"/>
        </a:defRPr>
      </a:lvl4pPr>
      <a:lvl5pPr marL="2057400" indent="-228600" algn="l" defTabSz="457200" rtl="0" eaLnBrk="0" fontAlgn="base" hangingPunct="0">
        <a:spcBef>
          <a:spcPct val="20000"/>
        </a:spcBef>
        <a:spcAft>
          <a:spcPct val="0"/>
        </a:spcAft>
        <a:buClr>
          <a:srgbClr val="F05AA0"/>
        </a:buClr>
        <a:buFont typeface="Arial" panose="020B0604020202020204" pitchFamily="34" charset="0"/>
        <a:buChar char="•"/>
        <a:defRPr sz="2400" kern="1200">
          <a:solidFill>
            <a:srgbClr val="374646"/>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DDF1-C0E1-D8DE-9828-94F821F8A288}"/>
              </a:ext>
            </a:extLst>
          </p:cNvPr>
          <p:cNvSpPr>
            <a:spLocks noGrp="1"/>
          </p:cNvSpPr>
          <p:nvPr>
            <p:ph type="ctrTitle"/>
          </p:nvPr>
        </p:nvSpPr>
        <p:spPr>
          <a:xfrm>
            <a:off x="838200" y="4509120"/>
            <a:ext cx="7696200" cy="864096"/>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rtlCol="0">
            <a:noAutofit/>
          </a:bodyPr>
          <a:lstStyle/>
          <a:p>
            <a:pPr eaLnBrk="1" fontAlgn="auto" hangingPunct="1">
              <a:spcAft>
                <a:spcPts val="0"/>
              </a:spcAft>
              <a:defRPr/>
            </a:pPr>
            <a:r>
              <a:rPr lang="en-US" sz="3600" dirty="0">
                <a:solidFill>
                  <a:srgbClr val="F05AA0"/>
                </a:solidFill>
                <a:ea typeface="+mj-ea"/>
              </a:rPr>
              <a:t>The slides and recording will be available on our website shortly after the webinar </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424005B8-774E-0C82-03AF-58A6918D405D}"/>
              </a:ext>
            </a:extLst>
          </p:cNvPr>
          <p:cNvSpPr>
            <a:spLocks noGrp="1"/>
          </p:cNvSpPr>
          <p:nvPr>
            <p:ph type="title"/>
          </p:nvPr>
        </p:nvSpPr>
        <p:spPr>
          <a:xfrm>
            <a:off x="495300" y="219075"/>
            <a:ext cx="8172450" cy="762000"/>
          </a:xfrm>
        </p:spPr>
        <p:txBody>
          <a:bodyPr/>
          <a:lstStyle/>
          <a:p>
            <a:br>
              <a:rPr lang="en-US" altLang="en-US" sz="1200" b="0" dirty="0">
                <a:latin typeface="Arial" panose="020B0604020202020204" pitchFamily="34" charset="0"/>
              </a:rPr>
            </a:br>
            <a:r>
              <a:rPr lang="en-US" altLang="en-US" sz="2800" dirty="0">
                <a:latin typeface="Arial" panose="020B0604020202020204" pitchFamily="34" charset="0"/>
              </a:rPr>
              <a:t>The judgment</a:t>
            </a:r>
            <a:endParaRPr lang="en-US" altLang="en-US" dirty="0">
              <a:latin typeface="Arial" panose="020B0604020202020204" pitchFamily="34" charset="0"/>
            </a:endParaRPr>
          </a:p>
        </p:txBody>
      </p:sp>
      <p:grpSp>
        <p:nvGrpSpPr>
          <p:cNvPr id="5" name="Group 4">
            <a:extLst>
              <a:ext uri="{FF2B5EF4-FFF2-40B4-BE49-F238E27FC236}">
                <a16:creationId xmlns:a16="http://schemas.microsoft.com/office/drawing/2014/main" id="{4D6E2093-6C68-8756-4AEF-47CF33EBCEBB}"/>
              </a:ext>
            </a:extLst>
          </p:cNvPr>
          <p:cNvGrpSpPr>
            <a:grpSpLocks/>
          </p:cNvGrpSpPr>
          <p:nvPr/>
        </p:nvGrpSpPr>
        <p:grpSpPr bwMode="auto">
          <a:xfrm>
            <a:off x="0" y="4093547"/>
            <a:ext cx="8769350" cy="647700"/>
            <a:chOff x="0" y="1700808"/>
            <a:chExt cx="8769424" cy="648072"/>
          </a:xfrm>
        </p:grpSpPr>
        <p:sp>
          <p:nvSpPr>
            <p:cNvPr id="2" name="Rectangle 1">
              <a:extLst>
                <a:ext uri="{FF2B5EF4-FFF2-40B4-BE49-F238E27FC236}">
                  <a16:creationId xmlns:a16="http://schemas.microsoft.com/office/drawing/2014/main" id="{881D0BB2-E9BA-FED6-26EC-5BCCFC7C6349}"/>
                </a:ext>
              </a:extLst>
            </p:cNvPr>
            <p:cNvSpPr>
              <a:spLocks noChangeArrowheads="1"/>
            </p:cNvSpPr>
            <p:nvPr/>
          </p:nvSpPr>
          <p:spPr bwMode="auto">
            <a:xfrm>
              <a:off x="0" y="1700808"/>
              <a:ext cx="8769424" cy="648072"/>
            </a:xfrm>
            <a:prstGeom prst="rect">
              <a:avLst/>
            </a:prstGeom>
            <a:solidFill>
              <a:srgbClr val="F35BBD"/>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47117" name="TextBox 3">
              <a:extLst>
                <a:ext uri="{FF2B5EF4-FFF2-40B4-BE49-F238E27FC236}">
                  <a16:creationId xmlns:a16="http://schemas.microsoft.com/office/drawing/2014/main" id="{6DB5609F-C15D-0992-2D52-A82EF04B1460}"/>
                </a:ext>
              </a:extLst>
            </p:cNvPr>
            <p:cNvSpPr txBox="1">
              <a:spLocks noChangeArrowheads="1"/>
            </p:cNvSpPr>
            <p:nvPr/>
          </p:nvSpPr>
          <p:spPr bwMode="auto">
            <a:xfrm>
              <a:off x="1136576" y="1794011"/>
              <a:ext cx="7128862"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dirty="0">
                  <a:solidFill>
                    <a:schemeClr val="bg1"/>
                  </a:solidFill>
                  <a:cs typeface="Arial" panose="020B0604020202020204" pitchFamily="34" charset="0"/>
                </a:rPr>
                <a:t>“Place” can be online</a:t>
              </a:r>
            </a:p>
          </p:txBody>
        </p:sp>
      </p:grpSp>
      <p:sp>
        <p:nvSpPr>
          <p:cNvPr id="3" name="TextBox 2">
            <a:extLst>
              <a:ext uri="{FF2B5EF4-FFF2-40B4-BE49-F238E27FC236}">
                <a16:creationId xmlns:a16="http://schemas.microsoft.com/office/drawing/2014/main" id="{2EA7B035-53A1-03C7-16F6-07D96AF30A36}"/>
              </a:ext>
            </a:extLst>
          </p:cNvPr>
          <p:cNvSpPr txBox="1">
            <a:spLocks noChangeArrowheads="1"/>
          </p:cNvSpPr>
          <p:nvPr/>
        </p:nvSpPr>
        <p:spPr bwMode="auto">
          <a:xfrm>
            <a:off x="704850" y="4877772"/>
            <a:ext cx="8640763" cy="17030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lnSpc>
                <a:spcPct val="150000"/>
              </a:lnSpc>
            </a:pPr>
            <a:r>
              <a:rPr lang="en-US" altLang="en-US" sz="1800" dirty="0">
                <a:cs typeface="Arial" panose="020B0604020202020204" pitchFamily="34" charset="0"/>
              </a:rPr>
              <a:t>“</a:t>
            </a:r>
            <a:r>
              <a:rPr lang="en-US" altLang="en-US" sz="1800" i="1" dirty="0">
                <a:cs typeface="Arial" panose="020B0604020202020204" pitchFamily="34" charset="0"/>
              </a:rPr>
              <a:t>A ‘place’ may be a physical location, but I see no reason why it cannot be a virtual platform.  Nor can I see any reason why ‘attend’ cannot include electronic attendance.  There is nothing within the language of the provisions which limits the scope of the word ‘place’ (as there is in the LGA 72).”</a:t>
            </a:r>
            <a:endParaRPr lang="en-US" altLang="en-US" sz="1800" dirty="0">
              <a:cs typeface="Arial" panose="020B0604020202020204" pitchFamily="34" charset="0"/>
            </a:endParaRPr>
          </a:p>
        </p:txBody>
      </p:sp>
      <p:grpSp>
        <p:nvGrpSpPr>
          <p:cNvPr id="15" name="Group 14">
            <a:extLst>
              <a:ext uri="{FF2B5EF4-FFF2-40B4-BE49-F238E27FC236}">
                <a16:creationId xmlns:a16="http://schemas.microsoft.com/office/drawing/2014/main" id="{CFA0691C-67E1-A160-8B76-1C7958965E6F}"/>
              </a:ext>
            </a:extLst>
          </p:cNvPr>
          <p:cNvGrpSpPr>
            <a:grpSpLocks/>
          </p:cNvGrpSpPr>
          <p:nvPr/>
        </p:nvGrpSpPr>
        <p:grpSpPr bwMode="auto">
          <a:xfrm>
            <a:off x="0" y="1556792"/>
            <a:ext cx="8769350" cy="647700"/>
            <a:chOff x="0" y="1700808"/>
            <a:chExt cx="8769424" cy="648072"/>
          </a:xfrm>
        </p:grpSpPr>
        <p:sp>
          <p:nvSpPr>
            <p:cNvPr id="20" name="Rectangle 19">
              <a:extLst>
                <a:ext uri="{FF2B5EF4-FFF2-40B4-BE49-F238E27FC236}">
                  <a16:creationId xmlns:a16="http://schemas.microsoft.com/office/drawing/2014/main" id="{C86C50B4-F405-61ED-CA47-044F5F18218C}"/>
                </a:ext>
              </a:extLst>
            </p:cNvPr>
            <p:cNvSpPr>
              <a:spLocks noChangeArrowheads="1"/>
            </p:cNvSpPr>
            <p:nvPr/>
          </p:nvSpPr>
          <p:spPr bwMode="auto">
            <a:xfrm>
              <a:off x="0" y="1700808"/>
              <a:ext cx="8769424" cy="648072"/>
            </a:xfrm>
            <a:prstGeom prst="rect">
              <a:avLst/>
            </a:prstGeom>
            <a:solidFill>
              <a:srgbClr val="F35BBD"/>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47115" name="TextBox 3">
              <a:extLst>
                <a:ext uri="{FF2B5EF4-FFF2-40B4-BE49-F238E27FC236}">
                  <a16:creationId xmlns:a16="http://schemas.microsoft.com/office/drawing/2014/main" id="{71A898A6-4C0E-229C-A260-6FA3F7E6E38C}"/>
                </a:ext>
              </a:extLst>
            </p:cNvPr>
            <p:cNvSpPr txBox="1">
              <a:spLocks noChangeArrowheads="1"/>
            </p:cNvSpPr>
            <p:nvPr/>
          </p:nvSpPr>
          <p:spPr bwMode="auto">
            <a:xfrm>
              <a:off x="1136576" y="1794012"/>
              <a:ext cx="6408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dirty="0">
                  <a:solidFill>
                    <a:schemeClr val="bg1"/>
                  </a:solidFill>
                  <a:cs typeface="Arial" panose="020B0604020202020204" pitchFamily="34" charset="0"/>
                </a:rPr>
                <a:t>Welsh legislation clarified ambiguity  </a:t>
              </a:r>
            </a:p>
          </p:txBody>
        </p:sp>
      </p:grpSp>
      <p:sp>
        <p:nvSpPr>
          <p:cNvPr id="23" name="TextBox 22">
            <a:extLst>
              <a:ext uri="{FF2B5EF4-FFF2-40B4-BE49-F238E27FC236}">
                <a16:creationId xmlns:a16="http://schemas.microsoft.com/office/drawing/2014/main" id="{5BD96013-E631-DE87-D642-F160B3EEEC09}"/>
              </a:ext>
            </a:extLst>
          </p:cNvPr>
          <p:cNvSpPr txBox="1">
            <a:spLocks noChangeArrowheads="1"/>
          </p:cNvSpPr>
          <p:nvPr/>
        </p:nvSpPr>
        <p:spPr bwMode="auto">
          <a:xfrm>
            <a:off x="704850" y="2341017"/>
            <a:ext cx="8640763" cy="12875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lnSpc>
                <a:spcPct val="150000"/>
              </a:lnSpc>
            </a:pPr>
            <a:r>
              <a:rPr lang="en-US" altLang="en-US" sz="1800" dirty="0">
                <a:cs typeface="Arial" panose="020B0604020202020204" pitchFamily="34" charset="0"/>
              </a:rPr>
              <a:t>“</a:t>
            </a:r>
            <a:r>
              <a:rPr lang="en-US" altLang="en-US" sz="1800" i="1" dirty="0">
                <a:cs typeface="Arial" panose="020B0604020202020204" pitchFamily="34" charset="0"/>
              </a:rPr>
              <a:t>It is equally arguable that the Welsh [Assembly] has simply sought to make clear and particular provision for remote hearings.  It does not necessarily follow that the legislation applying in England prohibits remote hearings.”</a:t>
            </a:r>
            <a:endParaRPr lang="en-US" altLang="en-US" sz="1800" dirty="0">
              <a:cs typeface="Arial" panose="020B0604020202020204" pitchFamily="34" charset="0"/>
            </a:endParaRPr>
          </a:p>
        </p:txBody>
      </p:sp>
    </p:spTree>
    <p:extLst>
      <p:ext uri="{BB962C8B-B14F-4D97-AF65-F5344CB8AC3E}">
        <p14:creationId xmlns:p14="http://schemas.microsoft.com/office/powerpoint/2010/main" val="204771808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9"/>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0E63DE17-0D1E-8CE2-7EA7-1051BE9F5044}"/>
              </a:ext>
            </a:extLst>
          </p:cNvPr>
          <p:cNvSpPr>
            <a:spLocks noGrp="1"/>
          </p:cNvSpPr>
          <p:nvPr>
            <p:ph type="title"/>
          </p:nvPr>
        </p:nvSpPr>
        <p:spPr/>
        <p:txBody>
          <a:bodyPr/>
          <a:lstStyle/>
          <a:p>
            <a:r>
              <a:rPr lang="en-GB" altLang="en-US">
                <a:latin typeface="Arial" panose="020B0604020202020204" pitchFamily="34" charset="0"/>
                <a:cs typeface="Arial" panose="020B0604020202020204" pitchFamily="34" charset="0"/>
              </a:rPr>
              <a:t> Practical implications</a:t>
            </a: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5967DC5-48A5-CCE6-96FD-93A4BA3A1544}"/>
              </a:ext>
            </a:extLst>
          </p:cNvPr>
          <p:cNvSpPr>
            <a:spLocks noGrp="1"/>
          </p:cNvSpPr>
          <p:nvPr>
            <p:ph type="title"/>
          </p:nvPr>
        </p:nvSpPr>
        <p:spPr>
          <a:xfrm>
            <a:off x="495300" y="219075"/>
            <a:ext cx="8172450" cy="762000"/>
          </a:xfrm>
        </p:spPr>
        <p:txBody>
          <a:bodyPr/>
          <a:lstStyle/>
          <a:p>
            <a:br>
              <a:rPr lang="en-US" altLang="en-US" sz="1200" b="0">
                <a:latin typeface="Arial" panose="020B0604020202020204" pitchFamily="34" charset="0"/>
                <a:cs typeface="Arial" panose="020B0604020202020204" pitchFamily="34" charset="0"/>
              </a:rPr>
            </a:br>
            <a:r>
              <a:rPr lang="en-US" altLang="en-US" sz="2800">
                <a:latin typeface="Arial" panose="020B0604020202020204" pitchFamily="34" charset="0"/>
                <a:cs typeface="Arial" panose="020B0604020202020204" pitchFamily="34" charset="0"/>
              </a:rPr>
              <a:t>Overview</a:t>
            </a:r>
            <a:endParaRPr lang="en-US" altLang="en-US">
              <a:latin typeface="Arial" panose="020B0604020202020204" pitchFamily="34" charset="0"/>
              <a:cs typeface="Arial" panose="020B0604020202020204" pitchFamily="34" charset="0"/>
            </a:endParaRPr>
          </a:p>
        </p:txBody>
      </p:sp>
      <p:grpSp>
        <p:nvGrpSpPr>
          <p:cNvPr id="5123" name="Group 4">
            <a:extLst>
              <a:ext uri="{FF2B5EF4-FFF2-40B4-BE49-F238E27FC236}">
                <a16:creationId xmlns:a16="http://schemas.microsoft.com/office/drawing/2014/main" id="{9B3F879D-2C69-A579-AC70-4AEBD1170C0A}"/>
              </a:ext>
            </a:extLst>
          </p:cNvPr>
          <p:cNvGrpSpPr>
            <a:grpSpLocks/>
          </p:cNvGrpSpPr>
          <p:nvPr/>
        </p:nvGrpSpPr>
        <p:grpSpPr bwMode="auto">
          <a:xfrm>
            <a:off x="631825" y="2492375"/>
            <a:ext cx="2592388" cy="2592388"/>
            <a:chOff x="632520" y="1772816"/>
            <a:chExt cx="2592288" cy="2592288"/>
          </a:xfrm>
        </p:grpSpPr>
        <p:sp>
          <p:nvSpPr>
            <p:cNvPr id="3" name="Oval 2">
              <a:extLst>
                <a:ext uri="{FF2B5EF4-FFF2-40B4-BE49-F238E27FC236}">
                  <a16:creationId xmlns:a16="http://schemas.microsoft.com/office/drawing/2014/main" id="{D11CFB00-A65B-8D6D-A212-862098CF7E7E}"/>
                </a:ext>
              </a:extLst>
            </p:cNvPr>
            <p:cNvSpPr>
              <a:spLocks noChangeArrowheads="1"/>
            </p:cNvSpPr>
            <p:nvPr/>
          </p:nvSpPr>
          <p:spPr bwMode="auto">
            <a:xfrm>
              <a:off x="632520" y="1772816"/>
              <a:ext cx="2592288" cy="2592288"/>
            </a:xfrm>
            <a:prstGeom prst="ellipse">
              <a:avLst/>
            </a:prstGeom>
            <a:solidFill>
              <a:srgbClr val="F35BBD"/>
            </a:solidFill>
            <a:ln w="9525">
              <a:solidFill>
                <a:srgbClr val="F35BBD"/>
              </a:solidFill>
              <a:round/>
              <a:headEnd/>
              <a:tailEnd/>
            </a:ln>
            <a:effectLst>
              <a:outerShdw blurRad="40000" dist="23000" dir="5400000" rotWithShape="0">
                <a:srgbClr val="808080">
                  <a:alpha val="34998"/>
                </a:srgbClr>
              </a:outerShdw>
            </a:effectLst>
          </p:spPr>
          <p:txBody>
            <a:bodyPr anchor="ctr"/>
            <a:lstStyle/>
            <a:p>
              <a:pPr algn="ctr">
                <a:defRPr/>
              </a:pPr>
              <a:endParaRPr lang="en-GB">
                <a:solidFill>
                  <a:schemeClr val="lt1"/>
                </a:solidFill>
                <a:latin typeface="+mn-lt"/>
                <a:ea typeface="+mn-ea"/>
              </a:endParaRPr>
            </a:p>
          </p:txBody>
        </p:sp>
        <p:sp>
          <p:nvSpPr>
            <p:cNvPr id="10251" name="TextBox 3">
              <a:extLst>
                <a:ext uri="{FF2B5EF4-FFF2-40B4-BE49-F238E27FC236}">
                  <a16:creationId xmlns:a16="http://schemas.microsoft.com/office/drawing/2014/main" id="{FFF170D1-3D9F-0D25-D02B-F7707B2C9CE9}"/>
                </a:ext>
              </a:extLst>
            </p:cNvPr>
            <p:cNvSpPr txBox="1">
              <a:spLocks noChangeArrowheads="1"/>
            </p:cNvSpPr>
            <p:nvPr/>
          </p:nvSpPr>
          <p:spPr bwMode="auto">
            <a:xfrm>
              <a:off x="632520" y="2708936"/>
              <a:ext cx="2592288" cy="83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ClrTx/>
                <a:buFontTx/>
                <a:buNone/>
              </a:pPr>
              <a:r>
                <a:rPr lang="en-GB" altLang="en-US" sz="2400" b="1">
                  <a:solidFill>
                    <a:schemeClr val="bg1"/>
                  </a:solidFill>
                </a:rPr>
                <a:t>“Hearings” v “Meetings”</a:t>
              </a:r>
            </a:p>
          </p:txBody>
        </p:sp>
      </p:grpSp>
      <p:grpSp>
        <p:nvGrpSpPr>
          <p:cNvPr id="5124" name="Group 7">
            <a:extLst>
              <a:ext uri="{FF2B5EF4-FFF2-40B4-BE49-F238E27FC236}">
                <a16:creationId xmlns:a16="http://schemas.microsoft.com/office/drawing/2014/main" id="{4B676C1D-1457-8BBF-5E8A-C3B4747AFF5E}"/>
              </a:ext>
            </a:extLst>
          </p:cNvPr>
          <p:cNvGrpSpPr>
            <a:grpSpLocks/>
          </p:cNvGrpSpPr>
          <p:nvPr/>
        </p:nvGrpSpPr>
        <p:grpSpPr bwMode="auto">
          <a:xfrm>
            <a:off x="3729038" y="2492375"/>
            <a:ext cx="2592387" cy="2592388"/>
            <a:chOff x="632520" y="1772816"/>
            <a:chExt cx="2592288" cy="2592288"/>
          </a:xfrm>
        </p:grpSpPr>
        <p:sp>
          <p:nvSpPr>
            <p:cNvPr id="10" name="Oval 9">
              <a:extLst>
                <a:ext uri="{FF2B5EF4-FFF2-40B4-BE49-F238E27FC236}">
                  <a16:creationId xmlns:a16="http://schemas.microsoft.com/office/drawing/2014/main" id="{B771ED5A-3678-19DA-271A-071265E74A97}"/>
                </a:ext>
              </a:extLst>
            </p:cNvPr>
            <p:cNvSpPr>
              <a:spLocks noChangeArrowheads="1"/>
            </p:cNvSpPr>
            <p:nvPr/>
          </p:nvSpPr>
          <p:spPr bwMode="auto">
            <a:xfrm>
              <a:off x="632520" y="1772816"/>
              <a:ext cx="2592288" cy="2592288"/>
            </a:xfrm>
            <a:prstGeom prst="ellipse">
              <a:avLst/>
            </a:prstGeom>
            <a:solidFill>
              <a:srgbClr val="F35BBD"/>
            </a:solidFill>
            <a:ln w="9525">
              <a:solidFill>
                <a:srgbClr val="F35BBD"/>
              </a:solidFill>
              <a:round/>
              <a:headEnd/>
              <a:tailEnd/>
            </a:ln>
            <a:effectLst>
              <a:outerShdw blurRad="40000" dist="23000" dir="5400000" rotWithShape="0">
                <a:srgbClr val="808080">
                  <a:alpha val="34998"/>
                </a:srgbClr>
              </a:outerShdw>
            </a:effectLst>
          </p:spPr>
          <p:txBody>
            <a:bodyPr anchor="ctr"/>
            <a:lstStyle/>
            <a:p>
              <a:pPr algn="ctr">
                <a:defRPr/>
              </a:pPr>
              <a:endParaRPr lang="en-GB">
                <a:solidFill>
                  <a:schemeClr val="lt1"/>
                </a:solidFill>
                <a:latin typeface="+mn-lt"/>
                <a:ea typeface="+mn-ea"/>
              </a:endParaRPr>
            </a:p>
          </p:txBody>
        </p:sp>
        <p:sp>
          <p:nvSpPr>
            <p:cNvPr id="10249" name="TextBox 10">
              <a:extLst>
                <a:ext uri="{FF2B5EF4-FFF2-40B4-BE49-F238E27FC236}">
                  <a16:creationId xmlns:a16="http://schemas.microsoft.com/office/drawing/2014/main" id="{16B98CA7-FAA4-5CB1-9713-CFCDDE827DD4}"/>
                </a:ext>
              </a:extLst>
            </p:cNvPr>
            <p:cNvSpPr txBox="1">
              <a:spLocks noChangeArrowheads="1"/>
            </p:cNvSpPr>
            <p:nvPr/>
          </p:nvSpPr>
          <p:spPr bwMode="auto">
            <a:xfrm>
              <a:off x="632520" y="2524277"/>
              <a:ext cx="2592288" cy="120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ClrTx/>
                <a:buFontTx/>
                <a:buNone/>
              </a:pPr>
              <a:r>
                <a:rPr lang="en-GB" altLang="en-US" sz="2400" b="1">
                  <a:solidFill>
                    <a:schemeClr val="bg1"/>
                  </a:solidFill>
                </a:rPr>
                <a:t>Protocol for Remote Hearings</a:t>
              </a:r>
            </a:p>
          </p:txBody>
        </p:sp>
      </p:grpSp>
      <p:grpSp>
        <p:nvGrpSpPr>
          <p:cNvPr id="5125" name="Group 11">
            <a:extLst>
              <a:ext uri="{FF2B5EF4-FFF2-40B4-BE49-F238E27FC236}">
                <a16:creationId xmlns:a16="http://schemas.microsoft.com/office/drawing/2014/main" id="{9042D040-4308-C61E-E4D2-040CF4CACD7E}"/>
              </a:ext>
            </a:extLst>
          </p:cNvPr>
          <p:cNvGrpSpPr>
            <a:grpSpLocks/>
          </p:cNvGrpSpPr>
          <p:nvPr/>
        </p:nvGrpSpPr>
        <p:grpSpPr bwMode="auto">
          <a:xfrm>
            <a:off x="6824663" y="2492375"/>
            <a:ext cx="2592387" cy="2592388"/>
            <a:chOff x="632520" y="1772816"/>
            <a:chExt cx="2592288" cy="2592288"/>
          </a:xfrm>
        </p:grpSpPr>
        <p:sp>
          <p:nvSpPr>
            <p:cNvPr id="13" name="Oval 12">
              <a:extLst>
                <a:ext uri="{FF2B5EF4-FFF2-40B4-BE49-F238E27FC236}">
                  <a16:creationId xmlns:a16="http://schemas.microsoft.com/office/drawing/2014/main" id="{A1EEEEE9-B981-1380-8824-E74CBC44DDD3}"/>
                </a:ext>
              </a:extLst>
            </p:cNvPr>
            <p:cNvSpPr>
              <a:spLocks noChangeArrowheads="1"/>
            </p:cNvSpPr>
            <p:nvPr/>
          </p:nvSpPr>
          <p:spPr bwMode="auto">
            <a:xfrm>
              <a:off x="632520" y="1772816"/>
              <a:ext cx="2592288" cy="2592288"/>
            </a:xfrm>
            <a:prstGeom prst="ellipse">
              <a:avLst/>
            </a:prstGeom>
            <a:solidFill>
              <a:srgbClr val="F35BBD"/>
            </a:solidFill>
            <a:ln w="9525">
              <a:solidFill>
                <a:srgbClr val="F35BBD"/>
              </a:solidFill>
              <a:round/>
              <a:headEnd/>
              <a:tailEnd/>
            </a:ln>
            <a:effectLst>
              <a:outerShdw blurRad="40000" dist="23000" dir="5400000" rotWithShape="0">
                <a:srgbClr val="808080">
                  <a:alpha val="34998"/>
                </a:srgbClr>
              </a:outerShdw>
            </a:effectLst>
          </p:spPr>
          <p:txBody>
            <a:bodyPr anchor="ctr"/>
            <a:lstStyle/>
            <a:p>
              <a:pPr algn="ctr">
                <a:defRPr/>
              </a:pPr>
              <a:endParaRPr lang="en-GB">
                <a:solidFill>
                  <a:schemeClr val="lt1"/>
                </a:solidFill>
                <a:latin typeface="+mn-lt"/>
                <a:ea typeface="+mn-ea"/>
              </a:endParaRPr>
            </a:p>
          </p:txBody>
        </p:sp>
        <p:sp>
          <p:nvSpPr>
            <p:cNvPr id="10247" name="TextBox 13">
              <a:extLst>
                <a:ext uri="{FF2B5EF4-FFF2-40B4-BE49-F238E27FC236}">
                  <a16:creationId xmlns:a16="http://schemas.microsoft.com/office/drawing/2014/main" id="{D3927E9A-073B-8209-5709-C87369F70BF7}"/>
                </a:ext>
              </a:extLst>
            </p:cNvPr>
            <p:cNvSpPr txBox="1">
              <a:spLocks noChangeArrowheads="1"/>
            </p:cNvSpPr>
            <p:nvPr/>
          </p:nvSpPr>
          <p:spPr bwMode="auto">
            <a:xfrm>
              <a:off x="632520" y="2893595"/>
              <a:ext cx="2592288"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ClrTx/>
                <a:buFontTx/>
                <a:buNone/>
              </a:pPr>
              <a:r>
                <a:rPr lang="en-GB" altLang="en-US" sz="2400" b="1">
                  <a:solidFill>
                    <a:schemeClr val="bg1"/>
                  </a:solidFill>
                </a:rPr>
                <a:t>Do’s and Don’ts</a:t>
              </a:r>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ppt_x"/>
                                          </p:val>
                                        </p:tav>
                                        <p:tav tm="100000">
                                          <p:val>
                                            <p:strVal val="#ppt_x"/>
                                          </p:val>
                                        </p:tav>
                                      </p:tavLst>
                                    </p:anim>
                                    <p:anim calcmode="lin" valueType="num">
                                      <p:cBhvr additive="base">
                                        <p:cTn id="20"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BC22F112-89DB-E808-DA10-8DEB35DB2165}"/>
              </a:ext>
            </a:extLst>
          </p:cNvPr>
          <p:cNvSpPr>
            <a:spLocks noGrp="1"/>
          </p:cNvSpPr>
          <p:nvPr>
            <p:ph type="title"/>
          </p:nvPr>
        </p:nvSpPr>
        <p:spPr>
          <a:xfrm>
            <a:off x="495300" y="219075"/>
            <a:ext cx="8172450" cy="762000"/>
          </a:xfrm>
        </p:spPr>
        <p:txBody>
          <a:bodyPr/>
          <a:lstStyle/>
          <a:p>
            <a:br>
              <a:rPr lang="en-US" altLang="en-US" sz="1200">
                <a:latin typeface="Arial" panose="020B0604020202020204" pitchFamily="34" charset="0"/>
                <a:cs typeface="Arial" panose="020B0604020202020204" pitchFamily="34" charset="0"/>
              </a:rPr>
            </a:br>
            <a:r>
              <a:rPr lang="en-US" altLang="en-US" sz="2800" u="sng">
                <a:latin typeface="Arial" panose="020B0604020202020204" pitchFamily="34" charset="0"/>
                <a:cs typeface="Arial" panose="020B0604020202020204" pitchFamily="34" charset="0"/>
              </a:rPr>
              <a:t>Herts CC v SSHoCoLoGo </a:t>
            </a:r>
            <a:r>
              <a:rPr lang="en-US" altLang="en-US" sz="2800">
                <a:latin typeface="Arial" panose="020B0604020202020204" pitchFamily="34" charset="0"/>
                <a:cs typeface="Arial" panose="020B0604020202020204" pitchFamily="34" charset="0"/>
              </a:rPr>
              <a:t>[2021] EWHC 1092</a:t>
            </a:r>
          </a:p>
        </p:txBody>
      </p:sp>
      <p:grpSp>
        <p:nvGrpSpPr>
          <p:cNvPr id="12291" name="Group 11">
            <a:extLst>
              <a:ext uri="{FF2B5EF4-FFF2-40B4-BE49-F238E27FC236}">
                <a16:creationId xmlns:a16="http://schemas.microsoft.com/office/drawing/2014/main" id="{AD2CFCB2-B3DB-8353-580A-033D08E53B3E}"/>
              </a:ext>
            </a:extLst>
          </p:cNvPr>
          <p:cNvGrpSpPr>
            <a:grpSpLocks/>
          </p:cNvGrpSpPr>
          <p:nvPr/>
        </p:nvGrpSpPr>
        <p:grpSpPr bwMode="auto">
          <a:xfrm>
            <a:off x="2179638" y="3551238"/>
            <a:ext cx="5616575" cy="5616575"/>
            <a:chOff x="2144713" y="4076700"/>
            <a:chExt cx="5616575" cy="5616575"/>
          </a:xfrm>
        </p:grpSpPr>
        <p:sp>
          <p:nvSpPr>
            <p:cNvPr id="13" name="Oval 12">
              <a:extLst>
                <a:ext uri="{FF2B5EF4-FFF2-40B4-BE49-F238E27FC236}">
                  <a16:creationId xmlns:a16="http://schemas.microsoft.com/office/drawing/2014/main" id="{0CE1403B-D9AB-D2B1-9854-19599669D0C0}"/>
                </a:ext>
              </a:extLst>
            </p:cNvPr>
            <p:cNvSpPr>
              <a:spLocks noChangeArrowheads="1"/>
            </p:cNvSpPr>
            <p:nvPr/>
          </p:nvSpPr>
          <p:spPr bwMode="auto">
            <a:xfrm>
              <a:off x="2144713" y="4076700"/>
              <a:ext cx="5616575" cy="5616575"/>
            </a:xfrm>
            <a:prstGeom prst="ellipse">
              <a:avLst/>
            </a:prstGeom>
            <a:solidFill>
              <a:srgbClr val="F35BBD"/>
            </a:solidFill>
            <a:ln>
              <a:noFill/>
            </a:ln>
            <a:effectLst>
              <a:outerShdw blurRad="40000" dist="23000" dir="5400000" rotWithShape="0">
                <a:srgbClr val="808080">
                  <a:alpha val="34998"/>
                </a:srgbClr>
              </a:outerShdw>
            </a:effectLst>
          </p:spPr>
          <p:txBody>
            <a:bodyPr anchor="ctr"/>
            <a:lstStyle/>
            <a:p>
              <a:pPr algn="ctr">
                <a:defRPr/>
              </a:pPr>
              <a:endParaRPr lang="en-GB">
                <a:solidFill>
                  <a:schemeClr val="lt1"/>
                </a:solidFill>
                <a:latin typeface="+mn-lt"/>
                <a:ea typeface="+mn-ea"/>
              </a:endParaRPr>
            </a:p>
          </p:txBody>
        </p:sp>
        <p:sp>
          <p:nvSpPr>
            <p:cNvPr id="14" name="TextBox 13">
              <a:extLst>
                <a:ext uri="{FF2B5EF4-FFF2-40B4-BE49-F238E27FC236}">
                  <a16:creationId xmlns:a16="http://schemas.microsoft.com/office/drawing/2014/main" id="{D295B456-A7FA-07D7-C4BA-CF34765065AE}"/>
                </a:ext>
              </a:extLst>
            </p:cNvPr>
            <p:cNvSpPr txBox="1"/>
            <p:nvPr/>
          </p:nvSpPr>
          <p:spPr>
            <a:xfrm>
              <a:off x="2530475" y="4811712"/>
              <a:ext cx="4845050" cy="2308225"/>
            </a:xfrm>
            <a:prstGeom prst="rect">
              <a:avLst/>
            </a:prstGeom>
            <a:noFill/>
            <a:ln>
              <a:noFill/>
            </a:ln>
          </p:spPr>
          <p:txBody>
            <a:bodyPr anchor="ctr">
              <a:spAutoFit/>
            </a:bodyPr>
            <a:lstStyle/>
            <a:p>
              <a:pPr algn="ctr">
                <a:defRPr/>
              </a:pPr>
              <a:r>
                <a:rPr lang="en-GB" sz="4800" b="1" spc="100" dirty="0">
                  <a:solidFill>
                    <a:schemeClr val="bg1"/>
                  </a:solidFill>
                  <a:ea typeface="ＭＳ Ｐゴシック" panose="020B0600070205080204" pitchFamily="34" charset="-128"/>
                </a:rPr>
                <a:t>The Hertfordshire decision</a:t>
              </a:r>
            </a:p>
          </p:txBody>
        </p:sp>
      </p:grpSp>
      <p:sp>
        <p:nvSpPr>
          <p:cNvPr id="4" name="Speech Bubble: Oval 3">
            <a:extLst>
              <a:ext uri="{FF2B5EF4-FFF2-40B4-BE49-F238E27FC236}">
                <a16:creationId xmlns:a16="http://schemas.microsoft.com/office/drawing/2014/main" id="{CB07AF6F-8A16-98A9-BA9E-E7F46A145085}"/>
              </a:ext>
            </a:extLst>
          </p:cNvPr>
          <p:cNvSpPr/>
          <p:nvPr/>
        </p:nvSpPr>
        <p:spPr>
          <a:xfrm>
            <a:off x="2179638" y="1476375"/>
            <a:ext cx="2401887" cy="2105025"/>
          </a:xfrm>
          <a:prstGeom prst="wedgeEllipseCallout">
            <a:avLst>
              <a:gd name="adj1" fmla="val 28755"/>
              <a:gd name="adj2" fmla="val 94163"/>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‘Meetings’ not ‘Hearings’</a:t>
            </a:r>
            <a:endParaRPr lang="en-GB" b="1" dirty="0"/>
          </a:p>
        </p:txBody>
      </p:sp>
      <p:sp>
        <p:nvSpPr>
          <p:cNvPr id="5" name="Speech Bubble: Oval 4">
            <a:extLst>
              <a:ext uri="{FF2B5EF4-FFF2-40B4-BE49-F238E27FC236}">
                <a16:creationId xmlns:a16="http://schemas.microsoft.com/office/drawing/2014/main" id="{9D3CAC5A-A5D6-2F2A-C73A-99D9138AB76E}"/>
              </a:ext>
            </a:extLst>
          </p:cNvPr>
          <p:cNvSpPr/>
          <p:nvPr/>
        </p:nvSpPr>
        <p:spPr>
          <a:xfrm>
            <a:off x="280988" y="3779838"/>
            <a:ext cx="2401887" cy="2105025"/>
          </a:xfrm>
          <a:prstGeom prst="wedgeEllipseCallout">
            <a:avLst>
              <a:gd name="adj1" fmla="val 42515"/>
              <a:gd name="adj2" fmla="val 50232"/>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LGA 1972 only</a:t>
            </a:r>
            <a:endParaRPr lang="en-GB" b="1" dirty="0"/>
          </a:p>
        </p:txBody>
      </p:sp>
      <p:sp>
        <p:nvSpPr>
          <p:cNvPr id="6" name="Speech Bubble: Oval 5">
            <a:extLst>
              <a:ext uri="{FF2B5EF4-FFF2-40B4-BE49-F238E27FC236}">
                <a16:creationId xmlns:a16="http://schemas.microsoft.com/office/drawing/2014/main" id="{3A5647C1-2CBE-4083-D64D-C6D795567220}"/>
              </a:ext>
            </a:extLst>
          </p:cNvPr>
          <p:cNvSpPr/>
          <p:nvPr/>
        </p:nvSpPr>
        <p:spPr>
          <a:xfrm>
            <a:off x="5600700" y="1603375"/>
            <a:ext cx="2401888" cy="2106613"/>
          </a:xfrm>
          <a:prstGeom prst="wedgeEllipseCallout">
            <a:avLst>
              <a:gd name="adj1" fmla="val -47839"/>
              <a:gd name="adj2" fmla="val 91025"/>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“…within or without their area…”</a:t>
            </a:r>
            <a:endParaRPr lang="en-GB" b="1" dirty="0"/>
          </a:p>
        </p:txBody>
      </p:sp>
      <p:sp>
        <p:nvSpPr>
          <p:cNvPr id="7" name="Speech Bubble: Oval 6">
            <a:extLst>
              <a:ext uri="{FF2B5EF4-FFF2-40B4-BE49-F238E27FC236}">
                <a16:creationId xmlns:a16="http://schemas.microsoft.com/office/drawing/2014/main" id="{015EA0BD-8BC6-BE08-2584-B567E09CE89D}"/>
              </a:ext>
            </a:extLst>
          </p:cNvPr>
          <p:cNvSpPr/>
          <p:nvPr/>
        </p:nvSpPr>
        <p:spPr>
          <a:xfrm>
            <a:off x="7375525" y="3859213"/>
            <a:ext cx="2401888" cy="2106612"/>
          </a:xfrm>
          <a:prstGeom prst="wedgeEllipseCallout">
            <a:avLst>
              <a:gd name="adj1" fmla="val -51050"/>
              <a:gd name="adj2" fmla="val 4814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Need for certainty about e.g. attendance</a:t>
            </a:r>
            <a:endParaRPr lang="en-GB" b="1" dirty="0"/>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9281F70-CEDF-5A46-3181-2F9CE2F88515}"/>
              </a:ext>
            </a:extLst>
          </p:cNvPr>
          <p:cNvSpPr>
            <a:spLocks noGrp="1"/>
          </p:cNvSpPr>
          <p:nvPr>
            <p:ph type="title"/>
          </p:nvPr>
        </p:nvSpPr>
        <p:spPr>
          <a:xfrm>
            <a:off x="495300" y="219075"/>
            <a:ext cx="8172450" cy="762000"/>
          </a:xfrm>
        </p:spPr>
        <p:txBody>
          <a:bodyPr/>
          <a:lstStyle/>
          <a:p>
            <a:br>
              <a:rPr lang="en-US" altLang="en-US" sz="1200">
                <a:latin typeface="Arial" panose="020B0604020202020204" pitchFamily="34" charset="0"/>
                <a:cs typeface="Arial" panose="020B0604020202020204" pitchFamily="34" charset="0"/>
              </a:rPr>
            </a:br>
            <a:r>
              <a:rPr lang="en-US" altLang="en-US">
                <a:latin typeface="Arial" panose="020B0604020202020204" pitchFamily="34" charset="0"/>
                <a:cs typeface="Arial" panose="020B0604020202020204" pitchFamily="34" charset="0"/>
              </a:rPr>
              <a:t>How to head off further challenges</a:t>
            </a:r>
          </a:p>
        </p:txBody>
      </p:sp>
      <p:sp>
        <p:nvSpPr>
          <p:cNvPr id="7" name="TextBox 6">
            <a:extLst>
              <a:ext uri="{FF2B5EF4-FFF2-40B4-BE49-F238E27FC236}">
                <a16:creationId xmlns:a16="http://schemas.microsoft.com/office/drawing/2014/main" id="{A419CA3E-885F-E3C5-8CE6-1340553C96F4}"/>
              </a:ext>
            </a:extLst>
          </p:cNvPr>
          <p:cNvSpPr txBox="1">
            <a:spLocks noChangeArrowheads="1"/>
          </p:cNvSpPr>
          <p:nvPr/>
        </p:nvSpPr>
        <p:spPr bwMode="auto">
          <a:xfrm>
            <a:off x="273050" y="4364038"/>
            <a:ext cx="9432925" cy="2308225"/>
          </a:xfrm>
          <a:prstGeom prst="rect">
            <a:avLst/>
          </a:prstGeom>
          <a:solidFill>
            <a:schemeClr val="tx2">
              <a:alpha val="18823"/>
            </a:schemeClr>
          </a:solidFill>
          <a:ln>
            <a:noFill/>
          </a:ln>
        </p:spPr>
        <p:txBody>
          <a:bodyPr>
            <a:spAutoFit/>
          </a:bodyPr>
          <a:lstStyle>
            <a:lvl1pPr>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9pPr>
          </a:lstStyle>
          <a:p>
            <a:pPr marL="285750" indent="-285750" algn="just">
              <a:spcBef>
                <a:spcPct val="0"/>
              </a:spcBef>
              <a:buClrTx/>
              <a:buFontTx/>
              <a:buChar char="-"/>
              <a:defRPr/>
            </a:pPr>
            <a:r>
              <a:rPr lang="en-US" altLang="en-US" sz="1800" dirty="0">
                <a:solidFill>
                  <a:schemeClr val="tx1"/>
                </a:solidFill>
              </a:rPr>
              <a:t>Key is </a:t>
            </a:r>
            <a:r>
              <a:rPr lang="en-US" altLang="en-US" sz="1800" u="sng" dirty="0">
                <a:solidFill>
                  <a:schemeClr val="tx1"/>
                </a:solidFill>
              </a:rPr>
              <a:t>certainty</a:t>
            </a:r>
          </a:p>
          <a:p>
            <a:pPr algn="just">
              <a:spcBef>
                <a:spcPct val="0"/>
              </a:spcBef>
              <a:buClrTx/>
              <a:buFont typeface="Arial" panose="020B0604020202020204" pitchFamily="34" charset="0"/>
              <a:buNone/>
              <a:defRPr/>
            </a:pPr>
            <a:endParaRPr lang="en-US" altLang="en-US" sz="1800" u="sng" dirty="0">
              <a:solidFill>
                <a:schemeClr val="tx1"/>
              </a:solidFill>
            </a:endParaRPr>
          </a:p>
          <a:p>
            <a:pPr marL="285750" indent="-285750" algn="just">
              <a:spcBef>
                <a:spcPct val="0"/>
              </a:spcBef>
              <a:buClrTx/>
              <a:buFontTx/>
              <a:buChar char="-"/>
              <a:defRPr/>
            </a:pPr>
            <a:r>
              <a:rPr lang="en-US" altLang="en-US" sz="1800" dirty="0">
                <a:solidFill>
                  <a:schemeClr val="tx1"/>
                </a:solidFill>
              </a:rPr>
              <a:t>Regulation 9 (3) – power to regulate own procedure</a:t>
            </a:r>
          </a:p>
          <a:p>
            <a:pPr algn="just">
              <a:spcBef>
                <a:spcPct val="0"/>
              </a:spcBef>
              <a:buClrTx/>
              <a:buFont typeface="Arial" panose="020B0604020202020204" pitchFamily="34" charset="0"/>
              <a:buNone/>
              <a:defRPr/>
            </a:pPr>
            <a:endParaRPr lang="en-US" altLang="en-US" sz="1800" dirty="0">
              <a:solidFill>
                <a:schemeClr val="tx1"/>
              </a:solidFill>
            </a:endParaRPr>
          </a:p>
          <a:p>
            <a:pPr marL="285750" indent="-285750" algn="just">
              <a:spcBef>
                <a:spcPct val="0"/>
              </a:spcBef>
              <a:buClrTx/>
              <a:buFontTx/>
              <a:buChar char="-"/>
              <a:defRPr/>
            </a:pPr>
            <a:r>
              <a:rPr lang="en-US" altLang="en-US" sz="1800" dirty="0">
                <a:solidFill>
                  <a:schemeClr val="tx1"/>
                </a:solidFill>
              </a:rPr>
              <a:t>Make clear what the choices/arrangements are</a:t>
            </a:r>
          </a:p>
          <a:p>
            <a:pPr algn="just">
              <a:spcBef>
                <a:spcPct val="0"/>
              </a:spcBef>
              <a:buClrTx/>
              <a:buFont typeface="Arial" panose="020B0604020202020204" pitchFamily="34" charset="0"/>
              <a:buNone/>
              <a:defRPr/>
            </a:pPr>
            <a:endParaRPr lang="en-US" altLang="en-US" sz="1800" dirty="0">
              <a:solidFill>
                <a:schemeClr val="tx1"/>
              </a:solidFill>
            </a:endParaRPr>
          </a:p>
          <a:p>
            <a:pPr marL="285750" indent="-285750" algn="just">
              <a:spcBef>
                <a:spcPct val="0"/>
              </a:spcBef>
              <a:buClrTx/>
              <a:buFontTx/>
              <a:buChar char="-"/>
              <a:defRPr/>
            </a:pPr>
            <a:r>
              <a:rPr lang="en-US" altLang="en-US" sz="1800" dirty="0">
                <a:solidFill>
                  <a:schemeClr val="tx1"/>
                </a:solidFill>
              </a:rPr>
              <a:t>Contingency plans</a:t>
            </a:r>
          </a:p>
          <a:p>
            <a:pPr marL="285750" indent="-285750" algn="just">
              <a:spcBef>
                <a:spcPct val="0"/>
              </a:spcBef>
              <a:buClrTx/>
              <a:buFontTx/>
              <a:buChar char="-"/>
              <a:defRPr/>
            </a:pPr>
            <a:endParaRPr lang="en-GB" altLang="en-US" sz="1800" dirty="0">
              <a:solidFill>
                <a:schemeClr val="tx1"/>
              </a:solidFill>
            </a:endParaRPr>
          </a:p>
        </p:txBody>
      </p:sp>
      <p:pic>
        <p:nvPicPr>
          <p:cNvPr id="14340" name="Picture 2" descr="A picture containing text, person, person, indoor&#10;&#10;Description automatically generated">
            <a:extLst>
              <a:ext uri="{FF2B5EF4-FFF2-40B4-BE49-F238E27FC236}">
                <a16:creationId xmlns:a16="http://schemas.microsoft.com/office/drawing/2014/main" id="{64EF1FD1-AAD0-7C45-E6CD-C62F4A4EB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1393825"/>
            <a:ext cx="59928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F7F7065-586D-3804-639D-11B4D26345FA}"/>
              </a:ext>
            </a:extLst>
          </p:cNvPr>
          <p:cNvSpPr>
            <a:spLocks noGrp="1"/>
          </p:cNvSpPr>
          <p:nvPr>
            <p:ph type="title"/>
          </p:nvPr>
        </p:nvSpPr>
        <p:spPr>
          <a:xfrm>
            <a:off x="476250" y="219075"/>
            <a:ext cx="8172450" cy="762000"/>
          </a:xfrm>
        </p:spPr>
        <p:txBody>
          <a:bodyPr/>
          <a:lstStyle/>
          <a:p>
            <a:br>
              <a:rPr lang="en-US" altLang="en-US" sz="1200">
                <a:latin typeface="Arial" panose="020B0604020202020204" pitchFamily="34" charset="0"/>
                <a:cs typeface="Arial" panose="020B0604020202020204" pitchFamily="34" charset="0"/>
              </a:rPr>
            </a:br>
            <a:r>
              <a:rPr lang="en-US" altLang="en-US">
                <a:latin typeface="Arial" panose="020B0604020202020204" pitchFamily="34" charset="0"/>
                <a:cs typeface="Arial" panose="020B0604020202020204" pitchFamily="34" charset="0"/>
              </a:rPr>
              <a:t>Protocol for remote hearings</a:t>
            </a:r>
          </a:p>
        </p:txBody>
      </p:sp>
      <p:sp>
        <p:nvSpPr>
          <p:cNvPr id="2" name="Oval 1">
            <a:extLst>
              <a:ext uri="{FF2B5EF4-FFF2-40B4-BE49-F238E27FC236}">
                <a16:creationId xmlns:a16="http://schemas.microsoft.com/office/drawing/2014/main" id="{AA5FE76E-9773-B057-3C43-E18B85AC60B6}"/>
              </a:ext>
            </a:extLst>
          </p:cNvPr>
          <p:cNvSpPr>
            <a:spLocks noChangeArrowheads="1"/>
          </p:cNvSpPr>
          <p:nvPr/>
        </p:nvSpPr>
        <p:spPr bwMode="auto">
          <a:xfrm>
            <a:off x="3484563" y="2197100"/>
            <a:ext cx="2794000" cy="2665413"/>
          </a:xfrm>
          <a:prstGeom prst="ellipse">
            <a:avLst/>
          </a:prstGeom>
          <a:solidFill>
            <a:srgbClr val="F35BBD"/>
          </a:solidFill>
          <a:ln w="9525">
            <a:solidFill>
              <a:srgbClr val="F35BBD"/>
            </a:solidFill>
            <a:round/>
            <a:headEnd/>
            <a:tailEnd/>
          </a:ln>
          <a:effectLst>
            <a:outerShdw blurRad="40000" dist="23000" dir="5400000" rotWithShape="0">
              <a:srgbClr val="808080">
                <a:alpha val="34998"/>
              </a:srgbClr>
            </a:outerShdw>
          </a:effectLst>
        </p:spPr>
        <p:txBody>
          <a:bodyPr anchor="ctr"/>
          <a:lstStyle/>
          <a:p>
            <a:pPr algn="ctr">
              <a:defRPr/>
            </a:pPr>
            <a:r>
              <a:rPr lang="en-US" sz="2400" b="1" dirty="0">
                <a:solidFill>
                  <a:schemeClr val="lt1"/>
                </a:solidFill>
                <a:latin typeface="+mn-lt"/>
                <a:ea typeface="+mn-ea"/>
              </a:rPr>
              <a:t>Protocol for remote hearings</a:t>
            </a:r>
            <a:endParaRPr lang="en-GB" sz="2400" b="1" dirty="0">
              <a:solidFill>
                <a:schemeClr val="lt1"/>
              </a:solidFill>
              <a:latin typeface="+mn-lt"/>
              <a:ea typeface="+mn-ea"/>
            </a:endParaRPr>
          </a:p>
        </p:txBody>
      </p:sp>
      <p:sp>
        <p:nvSpPr>
          <p:cNvPr id="3" name="Oval 2">
            <a:extLst>
              <a:ext uri="{FF2B5EF4-FFF2-40B4-BE49-F238E27FC236}">
                <a16:creationId xmlns:a16="http://schemas.microsoft.com/office/drawing/2014/main" id="{02747573-5296-57F6-64C5-53384BC3E0B9}"/>
              </a:ext>
            </a:extLst>
          </p:cNvPr>
          <p:cNvSpPr>
            <a:spLocks noChangeArrowheads="1"/>
          </p:cNvSpPr>
          <p:nvPr/>
        </p:nvSpPr>
        <p:spPr bwMode="auto">
          <a:xfrm>
            <a:off x="3933825" y="4856163"/>
            <a:ext cx="2038350" cy="2036762"/>
          </a:xfrm>
          <a:prstGeom prst="ellipse">
            <a:avLst/>
          </a:prstGeom>
          <a:solidFill>
            <a:srgbClr val="1F497D"/>
          </a:solidFill>
          <a:ln>
            <a:noFill/>
          </a:ln>
          <a:effectLst>
            <a:outerShdw blurRad="40000" dist="23000" dir="5400000" rotWithShape="0">
              <a:srgbClr val="808080">
                <a:alpha val="34998"/>
              </a:srgbClr>
            </a:outerShdw>
          </a:effectLst>
        </p:spPr>
        <p:txBody>
          <a:bodyPr anchor="ctr"/>
          <a:lstStyle/>
          <a:p>
            <a:pPr algn="ctr">
              <a:defRPr/>
            </a:pPr>
            <a:r>
              <a:rPr lang="en-US" b="1" dirty="0">
                <a:solidFill>
                  <a:schemeClr val="lt1"/>
                </a:solidFill>
                <a:latin typeface="+mn-lt"/>
                <a:ea typeface="+mn-ea"/>
              </a:rPr>
              <a:t>Access to the public</a:t>
            </a:r>
            <a:endParaRPr lang="en-GB" b="1" dirty="0">
              <a:solidFill>
                <a:schemeClr val="lt1"/>
              </a:solidFill>
              <a:latin typeface="+mn-lt"/>
              <a:ea typeface="+mn-ea"/>
            </a:endParaRPr>
          </a:p>
        </p:txBody>
      </p:sp>
      <p:sp>
        <p:nvSpPr>
          <p:cNvPr id="4" name="Oval 3">
            <a:extLst>
              <a:ext uri="{FF2B5EF4-FFF2-40B4-BE49-F238E27FC236}">
                <a16:creationId xmlns:a16="http://schemas.microsoft.com/office/drawing/2014/main" id="{11EFB099-7CAC-25D6-9850-1AE0E7E4170F}"/>
              </a:ext>
            </a:extLst>
          </p:cNvPr>
          <p:cNvSpPr>
            <a:spLocks noChangeArrowheads="1"/>
          </p:cNvSpPr>
          <p:nvPr/>
        </p:nvSpPr>
        <p:spPr bwMode="auto">
          <a:xfrm>
            <a:off x="1662113" y="3657600"/>
            <a:ext cx="2038350" cy="2036763"/>
          </a:xfrm>
          <a:prstGeom prst="ellipse">
            <a:avLst/>
          </a:prstGeom>
          <a:solidFill>
            <a:srgbClr val="1F497D"/>
          </a:solidFill>
          <a:ln>
            <a:noFill/>
          </a:ln>
          <a:effectLst>
            <a:outerShdw blurRad="40000" dist="23000" dir="5400000" rotWithShape="0">
              <a:srgbClr val="808080">
                <a:alpha val="34998"/>
              </a:srgbClr>
            </a:outerShdw>
          </a:effectLst>
        </p:spPr>
        <p:txBody>
          <a:bodyPr anchor="ctr"/>
          <a:lstStyle/>
          <a:p>
            <a:pPr algn="ctr">
              <a:defRPr/>
            </a:pPr>
            <a:r>
              <a:rPr lang="en-US" b="1" dirty="0">
                <a:solidFill>
                  <a:schemeClr val="lt1"/>
                </a:solidFill>
                <a:latin typeface="+mn-lt"/>
                <a:ea typeface="+mn-ea"/>
              </a:rPr>
              <a:t>Attendance by the parties</a:t>
            </a:r>
            <a:endParaRPr lang="en-GB" b="1" dirty="0">
              <a:solidFill>
                <a:schemeClr val="lt1"/>
              </a:solidFill>
              <a:latin typeface="+mn-lt"/>
              <a:ea typeface="+mn-ea"/>
            </a:endParaRPr>
          </a:p>
        </p:txBody>
      </p:sp>
      <p:sp>
        <p:nvSpPr>
          <p:cNvPr id="5" name="Oval 4">
            <a:extLst>
              <a:ext uri="{FF2B5EF4-FFF2-40B4-BE49-F238E27FC236}">
                <a16:creationId xmlns:a16="http://schemas.microsoft.com/office/drawing/2014/main" id="{D51711EE-4F80-D5C9-DE49-2C9B9E743E86}"/>
              </a:ext>
            </a:extLst>
          </p:cNvPr>
          <p:cNvSpPr>
            <a:spLocks noChangeArrowheads="1"/>
          </p:cNvSpPr>
          <p:nvPr/>
        </p:nvSpPr>
        <p:spPr bwMode="auto">
          <a:xfrm>
            <a:off x="6061075" y="1270000"/>
            <a:ext cx="2038350" cy="2036763"/>
          </a:xfrm>
          <a:prstGeom prst="ellipse">
            <a:avLst/>
          </a:prstGeom>
          <a:solidFill>
            <a:srgbClr val="1F497D"/>
          </a:solidFill>
          <a:ln>
            <a:noFill/>
          </a:ln>
          <a:effectLst>
            <a:outerShdw blurRad="40000" dist="23000" dir="5400000" rotWithShape="0">
              <a:srgbClr val="808080">
                <a:alpha val="34998"/>
              </a:srgbClr>
            </a:outerShdw>
          </a:effectLst>
        </p:spPr>
        <p:txBody>
          <a:bodyPr anchor="ctr"/>
          <a:lstStyle/>
          <a:p>
            <a:pPr algn="ctr">
              <a:defRPr/>
            </a:pPr>
            <a:r>
              <a:rPr lang="en-US" b="1" dirty="0">
                <a:solidFill>
                  <a:schemeClr val="lt1"/>
                </a:solidFill>
                <a:latin typeface="+mn-lt"/>
                <a:ea typeface="+mn-ea"/>
              </a:rPr>
              <a:t>Attendance by members</a:t>
            </a:r>
            <a:endParaRPr lang="en-GB" b="1" dirty="0">
              <a:solidFill>
                <a:schemeClr val="lt1"/>
              </a:solidFill>
              <a:latin typeface="+mn-lt"/>
              <a:ea typeface="+mn-ea"/>
            </a:endParaRPr>
          </a:p>
        </p:txBody>
      </p:sp>
      <p:sp>
        <p:nvSpPr>
          <p:cNvPr id="6" name="Oval 5">
            <a:extLst>
              <a:ext uri="{FF2B5EF4-FFF2-40B4-BE49-F238E27FC236}">
                <a16:creationId xmlns:a16="http://schemas.microsoft.com/office/drawing/2014/main" id="{2C73329C-45B2-2FE8-06F1-3D590F7C733A}"/>
              </a:ext>
            </a:extLst>
          </p:cNvPr>
          <p:cNvSpPr>
            <a:spLocks noChangeArrowheads="1"/>
          </p:cNvSpPr>
          <p:nvPr/>
        </p:nvSpPr>
        <p:spPr bwMode="auto">
          <a:xfrm>
            <a:off x="6138863" y="3530600"/>
            <a:ext cx="2038350" cy="2036763"/>
          </a:xfrm>
          <a:prstGeom prst="ellipse">
            <a:avLst/>
          </a:prstGeom>
          <a:solidFill>
            <a:srgbClr val="1F497D"/>
          </a:solidFill>
          <a:ln>
            <a:noFill/>
          </a:ln>
          <a:effectLst>
            <a:outerShdw blurRad="40000" dist="23000" dir="5400000" rotWithShape="0">
              <a:srgbClr val="808080">
                <a:alpha val="34998"/>
              </a:srgbClr>
            </a:outerShdw>
          </a:effectLst>
        </p:spPr>
        <p:txBody>
          <a:bodyPr anchor="ctr"/>
          <a:lstStyle/>
          <a:p>
            <a:pPr algn="ctr">
              <a:defRPr/>
            </a:pPr>
            <a:r>
              <a:rPr lang="en-US" b="1" dirty="0">
                <a:solidFill>
                  <a:schemeClr val="lt1"/>
                </a:solidFill>
                <a:latin typeface="+mn-lt"/>
                <a:ea typeface="+mn-ea"/>
              </a:rPr>
              <a:t>Removal; managing the hearing</a:t>
            </a:r>
            <a:endParaRPr lang="en-GB" b="1" dirty="0">
              <a:solidFill>
                <a:schemeClr val="lt1"/>
              </a:solidFill>
              <a:latin typeface="+mn-lt"/>
              <a:ea typeface="+mn-ea"/>
            </a:endParaRPr>
          </a:p>
        </p:txBody>
      </p:sp>
      <p:sp>
        <p:nvSpPr>
          <p:cNvPr id="8" name="Oval 7">
            <a:extLst>
              <a:ext uri="{FF2B5EF4-FFF2-40B4-BE49-F238E27FC236}">
                <a16:creationId xmlns:a16="http://schemas.microsoft.com/office/drawing/2014/main" id="{93FA7CFE-7BE1-0559-5B27-96C2E4984AE9}"/>
              </a:ext>
            </a:extLst>
          </p:cNvPr>
          <p:cNvSpPr>
            <a:spLocks noChangeArrowheads="1"/>
          </p:cNvSpPr>
          <p:nvPr/>
        </p:nvSpPr>
        <p:spPr bwMode="auto">
          <a:xfrm>
            <a:off x="1662113" y="1360488"/>
            <a:ext cx="2038350" cy="2036762"/>
          </a:xfrm>
          <a:prstGeom prst="ellipse">
            <a:avLst/>
          </a:prstGeom>
          <a:solidFill>
            <a:srgbClr val="1F497D"/>
          </a:solidFill>
          <a:ln>
            <a:noFill/>
          </a:ln>
          <a:effectLst>
            <a:outerShdw blurRad="40000" dist="23000" dir="5400000" rotWithShape="0">
              <a:srgbClr val="808080">
                <a:alpha val="34998"/>
              </a:srgbClr>
            </a:outerShdw>
          </a:effectLst>
        </p:spPr>
        <p:txBody>
          <a:bodyPr anchor="ctr"/>
          <a:lstStyle/>
          <a:p>
            <a:pPr algn="ctr">
              <a:defRPr/>
            </a:pPr>
            <a:r>
              <a:rPr lang="en-US" b="1" dirty="0">
                <a:solidFill>
                  <a:schemeClr val="lt1"/>
                </a:solidFill>
                <a:latin typeface="+mn-lt"/>
                <a:ea typeface="+mn-ea"/>
              </a:rPr>
              <a:t>Advice, deliberation and decision</a:t>
            </a:r>
            <a:endParaRPr lang="en-GB" b="1" dirty="0">
              <a:solidFill>
                <a:schemeClr val="lt1"/>
              </a:solidFill>
              <a:latin typeface="+mn-lt"/>
              <a:ea typeface="+mn-ea"/>
            </a:endParaRPr>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D5F61D9-D45D-A965-055A-D50563D6F9A3}"/>
              </a:ext>
            </a:extLst>
          </p:cNvPr>
          <p:cNvSpPr>
            <a:spLocks noGrp="1"/>
          </p:cNvSpPr>
          <p:nvPr>
            <p:ph type="title"/>
          </p:nvPr>
        </p:nvSpPr>
        <p:spPr>
          <a:xfrm>
            <a:off x="476250" y="219075"/>
            <a:ext cx="8172450" cy="762000"/>
          </a:xfrm>
        </p:spPr>
        <p:txBody>
          <a:bodyPr/>
          <a:lstStyle/>
          <a:p>
            <a:br>
              <a:rPr lang="en-US" altLang="en-US" sz="1200"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Horror stories…</a:t>
            </a:r>
          </a:p>
        </p:txBody>
      </p:sp>
      <p:pic>
        <p:nvPicPr>
          <p:cNvPr id="18435" name="Picture 6">
            <a:extLst>
              <a:ext uri="{FF2B5EF4-FFF2-40B4-BE49-F238E27FC236}">
                <a16:creationId xmlns:a16="http://schemas.microsoft.com/office/drawing/2014/main" id="{BC0068F4-5668-4830-69A0-4DF29AC29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419225"/>
            <a:ext cx="964882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D5F61D9-D45D-A965-055A-D50563D6F9A3}"/>
              </a:ext>
            </a:extLst>
          </p:cNvPr>
          <p:cNvSpPr>
            <a:spLocks noGrp="1"/>
          </p:cNvSpPr>
          <p:nvPr>
            <p:ph type="title"/>
          </p:nvPr>
        </p:nvSpPr>
        <p:spPr>
          <a:xfrm>
            <a:off x="476250" y="219075"/>
            <a:ext cx="8172450" cy="762000"/>
          </a:xfrm>
        </p:spPr>
        <p:txBody>
          <a:bodyPr/>
          <a:lstStyle/>
          <a:p>
            <a:br>
              <a:rPr lang="en-US" altLang="en-US" sz="1200"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…have been around for years!</a:t>
            </a:r>
          </a:p>
        </p:txBody>
      </p:sp>
      <p:pic>
        <p:nvPicPr>
          <p:cNvPr id="3" name="Picture 2" descr="Graphical user interface, text, application&#10;&#10;Description automatically generated">
            <a:extLst>
              <a:ext uri="{FF2B5EF4-FFF2-40B4-BE49-F238E27FC236}">
                <a16:creationId xmlns:a16="http://schemas.microsoft.com/office/drawing/2014/main" id="{9803EFBE-DF22-9EEE-61D3-407730017437}"/>
              </a:ext>
            </a:extLst>
          </p:cNvPr>
          <p:cNvPicPr>
            <a:picLocks noChangeAspect="1"/>
          </p:cNvPicPr>
          <p:nvPr/>
        </p:nvPicPr>
        <p:blipFill>
          <a:blip r:embed="rId3"/>
          <a:stretch>
            <a:fillRect/>
          </a:stretch>
        </p:blipFill>
        <p:spPr>
          <a:xfrm>
            <a:off x="1064568" y="1404146"/>
            <a:ext cx="7584132" cy="5453854"/>
          </a:xfrm>
          <a:prstGeom prst="rect">
            <a:avLst/>
          </a:prstGeom>
        </p:spPr>
      </p:pic>
      <p:sp>
        <p:nvSpPr>
          <p:cNvPr id="4" name="TextBox 3">
            <a:extLst>
              <a:ext uri="{FF2B5EF4-FFF2-40B4-BE49-F238E27FC236}">
                <a16:creationId xmlns:a16="http://schemas.microsoft.com/office/drawing/2014/main" id="{0C67A640-8883-4670-CB9A-CEFE0019C363}"/>
              </a:ext>
            </a:extLst>
          </p:cNvPr>
          <p:cNvSpPr txBox="1"/>
          <p:nvPr/>
        </p:nvSpPr>
        <p:spPr>
          <a:xfrm>
            <a:off x="2000672" y="6381328"/>
            <a:ext cx="5083443" cy="369332"/>
          </a:xfrm>
          <a:prstGeom prst="rect">
            <a:avLst/>
          </a:prstGeom>
          <a:noFill/>
        </p:spPr>
        <p:txBody>
          <a:bodyPr wrap="none" rtlCol="0">
            <a:spAutoFit/>
          </a:bodyPr>
          <a:lstStyle/>
          <a:p>
            <a:r>
              <a:rPr lang="en-US" dirty="0">
                <a:solidFill>
                  <a:srgbClr val="FF00FA"/>
                </a:solidFill>
              </a:rPr>
              <a:t>(From licensing committee training slides, 2017)</a:t>
            </a:r>
          </a:p>
        </p:txBody>
      </p:sp>
    </p:spTree>
    <p:extLst>
      <p:ext uri="{BB962C8B-B14F-4D97-AF65-F5344CB8AC3E}">
        <p14:creationId xmlns:p14="http://schemas.microsoft.com/office/powerpoint/2010/main" val="4017546838"/>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93CCE1E-027A-87DD-8840-2F2D898594C5}"/>
              </a:ext>
            </a:extLst>
          </p:cNvPr>
          <p:cNvSpPr>
            <a:spLocks noGrp="1"/>
          </p:cNvSpPr>
          <p:nvPr>
            <p:ph type="title"/>
          </p:nvPr>
        </p:nvSpPr>
        <p:spPr/>
        <p:txBody>
          <a:bodyPr/>
          <a:lstStyle/>
          <a:p>
            <a:r>
              <a:rPr lang="en-GB" altLang="en-US" dirty="0">
                <a:latin typeface="Arial" panose="020B0604020202020204" pitchFamily="34" charset="0"/>
                <a:cs typeface="Arial" panose="020B0604020202020204" pitchFamily="34" charset="0"/>
              </a:rPr>
              <a:t>Any questions?</a:t>
            </a: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9A79D415-5E8B-4350-3DEA-1881A8C7272F}"/>
              </a:ext>
            </a:extLst>
          </p:cNvPr>
          <p:cNvSpPr>
            <a:spLocks noGrp="1"/>
          </p:cNvSpPr>
          <p:nvPr>
            <p:ph type="ctrTitle"/>
          </p:nvPr>
        </p:nvSpPr>
        <p:spPr>
          <a:xfrm>
            <a:off x="344488" y="4005932"/>
            <a:ext cx="4602162" cy="1511300"/>
          </a:xfrm>
        </p:spPr>
        <p:txBody>
          <a:bodyPr/>
          <a:lstStyle/>
          <a:p>
            <a:r>
              <a:rPr lang="en-US" altLang="en-US" sz="2400" dirty="0">
                <a:solidFill>
                  <a:srgbClr val="F05AA0"/>
                </a:solidFill>
                <a:latin typeface="Arial" panose="020B0604020202020204" pitchFamily="34" charset="0"/>
              </a:rPr>
              <a:t>Ask us more questions:</a:t>
            </a:r>
            <a:br>
              <a:rPr lang="en-US" altLang="en-US" dirty="0">
                <a:solidFill>
                  <a:srgbClr val="F05AA0"/>
                </a:solidFill>
                <a:latin typeface="Arial" panose="020B0604020202020204" pitchFamily="34" charset="0"/>
              </a:rPr>
            </a:br>
            <a:br>
              <a:rPr lang="en-US" altLang="en-US" dirty="0">
                <a:solidFill>
                  <a:srgbClr val="F05AA0"/>
                </a:solidFill>
                <a:latin typeface="Arial" panose="020B0604020202020204" pitchFamily="34" charset="0"/>
              </a:rPr>
            </a:br>
            <a:r>
              <a:rPr lang="en-US" altLang="en-US" sz="2000" dirty="0" err="1">
                <a:solidFill>
                  <a:srgbClr val="E93E8F"/>
                </a:solidFill>
                <a:latin typeface="Arial" panose="020B0604020202020204" pitchFamily="34" charset="0"/>
              </a:rPr>
              <a:t>events</a:t>
            </a:r>
            <a:r>
              <a:rPr lang="en-US" altLang="en-US" sz="2000" dirty="0" err="1">
                <a:solidFill>
                  <a:srgbClr val="FFFFFF"/>
                </a:solidFill>
                <a:latin typeface="Arial" panose="020B0604020202020204" pitchFamily="34" charset="0"/>
              </a:rPr>
              <a:t>@cornerstonebarristers.com</a:t>
            </a:r>
            <a:endParaRPr lang="en-US" altLang="en-US" sz="2000" dirty="0">
              <a:solidFill>
                <a:srgbClr val="FFFFFF"/>
              </a:solidFill>
              <a:latin typeface="Arial" panose="020B0604020202020204" pitchFamily="34" charset="0"/>
            </a:endParaRPr>
          </a:p>
        </p:txBody>
      </p:sp>
      <p:sp>
        <p:nvSpPr>
          <p:cNvPr id="54274" name="Title 1">
            <a:extLst>
              <a:ext uri="{FF2B5EF4-FFF2-40B4-BE49-F238E27FC236}">
                <a16:creationId xmlns:a16="http://schemas.microsoft.com/office/drawing/2014/main" id="{20EEF98B-0D3B-EB5F-E28B-FEF72F6338C8}"/>
              </a:ext>
            </a:extLst>
          </p:cNvPr>
          <p:cNvSpPr txBox="1">
            <a:spLocks noChangeArrowheads="1"/>
          </p:cNvSpPr>
          <p:nvPr/>
        </p:nvSpPr>
        <p:spPr bwMode="auto">
          <a:xfrm>
            <a:off x="5059363" y="3789363"/>
            <a:ext cx="460057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pPr>
            <a:r>
              <a:rPr lang="en-US" altLang="en-US" b="1" dirty="0">
                <a:solidFill>
                  <a:srgbClr val="F05AA0"/>
                </a:solidFill>
                <a:cs typeface="Arial" panose="020B0604020202020204" pitchFamily="34" charset="0"/>
              </a:rPr>
              <a:t>For instructions and enquiries:</a:t>
            </a:r>
            <a:br>
              <a:rPr lang="en-US" altLang="en-US" sz="3200" b="1" dirty="0">
                <a:solidFill>
                  <a:srgbClr val="F05AA0"/>
                </a:solidFill>
                <a:cs typeface="Arial" panose="020B0604020202020204" pitchFamily="34" charset="0"/>
              </a:rPr>
            </a:br>
            <a:br>
              <a:rPr lang="en-US" altLang="en-US" sz="3200" b="1" dirty="0">
                <a:solidFill>
                  <a:srgbClr val="F05AA0"/>
                </a:solidFill>
                <a:cs typeface="Arial" panose="020B0604020202020204" pitchFamily="34" charset="0"/>
              </a:rPr>
            </a:br>
            <a:r>
              <a:rPr lang="en-US" altLang="en-US" sz="2000" b="1" dirty="0" err="1">
                <a:solidFill>
                  <a:srgbClr val="E93E8F"/>
                </a:solidFill>
                <a:cs typeface="Arial" panose="020B0604020202020204" pitchFamily="34" charset="0"/>
              </a:rPr>
              <a:t>clerks</a:t>
            </a:r>
            <a:r>
              <a:rPr lang="en-US" altLang="en-US" sz="2000" b="1" dirty="0" err="1">
                <a:solidFill>
                  <a:srgbClr val="FFFFFF"/>
                </a:solidFill>
                <a:cs typeface="Arial" panose="020B0604020202020204" pitchFamily="34" charset="0"/>
              </a:rPr>
              <a:t>@cornerstonebarristers.com</a:t>
            </a:r>
            <a:endParaRPr lang="en-US" altLang="en-US" sz="2000" b="1" dirty="0">
              <a:solidFill>
                <a:srgbClr val="FFFFFF"/>
              </a:solidFill>
              <a:cs typeface="Arial" panose="020B0604020202020204" pitchFamily="34" charset="0"/>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2E83-3D5A-87E4-4256-927B4E39E970}"/>
              </a:ext>
            </a:extLst>
          </p:cNvPr>
          <p:cNvSpPr>
            <a:spLocks noGrp="1"/>
          </p:cNvSpPr>
          <p:nvPr>
            <p:ph type="ctrTitle"/>
          </p:nvPr>
        </p:nvSpPr>
        <p:spPr>
          <a:xfrm>
            <a:off x="495300" y="3717032"/>
            <a:ext cx="8337550" cy="93610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Autofit/>
          </a:bodyPr>
          <a:lstStyle/>
          <a:p>
            <a:pPr>
              <a:defRPr/>
            </a:pPr>
            <a:r>
              <a:rPr lang="en-US" sz="4000" dirty="0">
                <a:ea typeface="ＭＳ Ｐゴシック" charset="0"/>
              </a:rPr>
              <a:t>Remote licensing hearings: </a:t>
            </a:r>
            <a:br>
              <a:rPr lang="en-US" sz="4000" dirty="0">
                <a:ea typeface="ＭＳ Ｐゴシック" charset="0"/>
              </a:rPr>
            </a:br>
            <a:r>
              <a:rPr lang="en-US" sz="4000" dirty="0">
                <a:ea typeface="ＭＳ Ｐゴシック" charset="0"/>
              </a:rPr>
              <a:t>essentials and best practice</a:t>
            </a:r>
          </a:p>
        </p:txBody>
      </p:sp>
      <p:sp>
        <p:nvSpPr>
          <p:cNvPr id="34818" name="Subtitle 2">
            <a:extLst>
              <a:ext uri="{FF2B5EF4-FFF2-40B4-BE49-F238E27FC236}">
                <a16:creationId xmlns:a16="http://schemas.microsoft.com/office/drawing/2014/main" id="{A726C915-919C-C6FD-17BA-9AD606E27AA0}"/>
              </a:ext>
            </a:extLst>
          </p:cNvPr>
          <p:cNvSpPr>
            <a:spLocks noGrp="1"/>
          </p:cNvSpPr>
          <p:nvPr>
            <p:ph type="subTitle" idx="1"/>
          </p:nvPr>
        </p:nvSpPr>
        <p:spPr>
          <a:xfrm>
            <a:off x="495300" y="5157788"/>
            <a:ext cx="8337550" cy="762000"/>
          </a:xfrm>
          <a:noFill/>
          <a:extLst>
            <a:ext uri="{909E8E84-426E-40DD-AFC4-6F175D3DCCD1}">
              <a14:hiddenFill xmlns:a14="http://schemas.microsoft.com/office/drawing/2010/main">
                <a:solidFill>
                  <a:schemeClr val="bg1">
                    <a:alpha val="59999"/>
                  </a:schemeClr>
                </a:solidFill>
              </a14:hiddenFill>
            </a:ext>
          </a:extLst>
        </p:spPr>
        <p:txBody>
          <a:bodyPr/>
          <a:lstStyle/>
          <a:p>
            <a:pPr>
              <a:lnSpc>
                <a:spcPct val="80000"/>
              </a:lnSpc>
            </a:pPr>
            <a:r>
              <a:rPr lang="en-US" altLang="en-US" b="1" dirty="0">
                <a:latin typeface="Arial" panose="020B0604020202020204" pitchFamily="34" charset="0"/>
              </a:rPr>
              <a:t>Joe Cannon and Matt Lewin</a:t>
            </a:r>
          </a:p>
          <a:p>
            <a:pPr>
              <a:lnSpc>
                <a:spcPct val="80000"/>
              </a:lnSpc>
            </a:pPr>
            <a:endParaRPr lang="en-US" altLang="en-US" dirty="0">
              <a:latin typeface="Arial" panose="020B0604020202020204" pitchFamily="34" charset="0"/>
            </a:endParaRPr>
          </a:p>
        </p:txBody>
      </p:sp>
      <p:sp>
        <p:nvSpPr>
          <p:cNvPr id="3" name="Subtitle 2">
            <a:extLst>
              <a:ext uri="{FF2B5EF4-FFF2-40B4-BE49-F238E27FC236}">
                <a16:creationId xmlns:a16="http://schemas.microsoft.com/office/drawing/2014/main" id="{C15268AB-F42B-B71F-06FD-026AD1C7B0E8}"/>
              </a:ext>
            </a:extLst>
          </p:cNvPr>
          <p:cNvSpPr txBox="1">
            <a:spLocks/>
          </p:cNvSpPr>
          <p:nvPr/>
        </p:nvSpPr>
        <p:spPr bwMode="auto">
          <a:xfrm>
            <a:off x="560388" y="5838825"/>
            <a:ext cx="8337550" cy="266700"/>
          </a:xfrm>
          <a:prstGeom prst="rect">
            <a:avLst/>
          </a:prstGeom>
          <a:noFill/>
          <a:ln>
            <a:noFill/>
          </a:ln>
        </p:spPr>
        <p:txBody>
          <a:bodyPr t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rgbClr val="F05AA0"/>
              </a:buClr>
              <a:buFont typeface="Arial" charset="0"/>
              <a:buNone/>
              <a:defRPr/>
            </a:pPr>
            <a:endParaRPr lang="en-US" sz="1600" dirty="0">
              <a:solidFill>
                <a:srgbClr val="F05AA0"/>
              </a:solidFill>
              <a:cs typeface="Arial" charset="0"/>
            </a:endParaRPr>
          </a:p>
          <a:p>
            <a:pPr>
              <a:spcBef>
                <a:spcPct val="20000"/>
              </a:spcBef>
              <a:buClr>
                <a:srgbClr val="F05AA0"/>
              </a:buClr>
              <a:buFont typeface="Arial" charset="0"/>
              <a:buNone/>
              <a:defRPr/>
            </a:pPr>
            <a:r>
              <a:rPr lang="en-US" sz="1600" dirty="0">
                <a:solidFill>
                  <a:schemeClr val="bg1">
                    <a:lumMod val="85000"/>
                  </a:schemeClr>
                </a:solidFill>
                <a:cs typeface="Arial" charset="0"/>
              </a:rPr>
              <a:t>3 May 2023</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BAB12027-61FD-47CA-B0E4-077BAE213552}"/>
              </a:ext>
            </a:extLst>
          </p:cNvPr>
          <p:cNvSpPr>
            <a:spLocks noGrp="1"/>
          </p:cNvSpPr>
          <p:nvPr>
            <p:ph type="title"/>
          </p:nvPr>
        </p:nvSpPr>
        <p:spPr>
          <a:xfrm>
            <a:off x="495300" y="219075"/>
            <a:ext cx="8172450" cy="762000"/>
          </a:xfrm>
        </p:spPr>
        <p:txBody>
          <a:bodyPr/>
          <a:lstStyle/>
          <a:p>
            <a:br>
              <a:rPr lang="en-US" altLang="en-US" sz="1200" b="0">
                <a:latin typeface="Arial" panose="020B0604020202020204" pitchFamily="34" charset="0"/>
              </a:rPr>
            </a:br>
            <a:r>
              <a:rPr lang="en-US" altLang="en-US">
                <a:latin typeface="Arial" panose="020B0604020202020204" pitchFamily="34" charset="0"/>
              </a:rPr>
              <a:t>Overview</a:t>
            </a:r>
          </a:p>
        </p:txBody>
      </p:sp>
      <p:grpSp>
        <p:nvGrpSpPr>
          <p:cNvPr id="15" name="Group 14">
            <a:extLst>
              <a:ext uri="{FF2B5EF4-FFF2-40B4-BE49-F238E27FC236}">
                <a16:creationId xmlns:a16="http://schemas.microsoft.com/office/drawing/2014/main" id="{F58497D9-2ACC-1EA2-BA07-25A15AF2B1C8}"/>
              </a:ext>
            </a:extLst>
          </p:cNvPr>
          <p:cNvGrpSpPr>
            <a:grpSpLocks/>
          </p:cNvGrpSpPr>
          <p:nvPr/>
        </p:nvGrpSpPr>
        <p:grpSpPr bwMode="auto">
          <a:xfrm>
            <a:off x="1152202" y="4293096"/>
            <a:ext cx="8769350" cy="647700"/>
            <a:chOff x="0" y="1700808"/>
            <a:chExt cx="8769424" cy="648072"/>
          </a:xfrm>
        </p:grpSpPr>
        <p:sp>
          <p:nvSpPr>
            <p:cNvPr id="20" name="Rectangle 19">
              <a:extLst>
                <a:ext uri="{FF2B5EF4-FFF2-40B4-BE49-F238E27FC236}">
                  <a16:creationId xmlns:a16="http://schemas.microsoft.com/office/drawing/2014/main" id="{DC03D48E-A634-7C1E-1112-898C63345D77}"/>
                </a:ext>
              </a:extLst>
            </p:cNvPr>
            <p:cNvSpPr>
              <a:spLocks noChangeArrowheads="1"/>
            </p:cNvSpPr>
            <p:nvPr/>
          </p:nvSpPr>
          <p:spPr bwMode="auto">
            <a:xfrm>
              <a:off x="0" y="1700808"/>
              <a:ext cx="8769424" cy="648072"/>
            </a:xfrm>
            <a:prstGeom prst="rect">
              <a:avLst/>
            </a:prstGeom>
            <a:solidFill>
              <a:srgbClr val="F35BBD"/>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36876" name="TextBox 21">
              <a:extLst>
                <a:ext uri="{FF2B5EF4-FFF2-40B4-BE49-F238E27FC236}">
                  <a16:creationId xmlns:a16="http://schemas.microsoft.com/office/drawing/2014/main" id="{0E2D6EFD-D035-3D3C-9C36-EB9D2AB37313}"/>
                </a:ext>
              </a:extLst>
            </p:cNvPr>
            <p:cNvSpPr txBox="1">
              <a:spLocks noChangeArrowheads="1"/>
            </p:cNvSpPr>
            <p:nvPr/>
          </p:nvSpPr>
          <p:spPr bwMode="auto">
            <a:xfrm>
              <a:off x="1136576" y="1794012"/>
              <a:ext cx="592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dirty="0">
                  <a:solidFill>
                    <a:schemeClr val="bg1"/>
                  </a:solidFill>
                  <a:cs typeface="Arial" panose="020B0604020202020204" pitchFamily="34" charset="0"/>
                </a:rPr>
                <a:t>Practical implications</a:t>
              </a:r>
            </a:p>
          </p:txBody>
        </p:sp>
      </p:grpSp>
      <p:grpSp>
        <p:nvGrpSpPr>
          <p:cNvPr id="30" name="Group 29">
            <a:extLst>
              <a:ext uri="{FF2B5EF4-FFF2-40B4-BE49-F238E27FC236}">
                <a16:creationId xmlns:a16="http://schemas.microsoft.com/office/drawing/2014/main" id="{874802D0-53A5-78F3-2EA8-1AD8D0F5FC18}"/>
              </a:ext>
            </a:extLst>
          </p:cNvPr>
          <p:cNvGrpSpPr>
            <a:grpSpLocks/>
          </p:cNvGrpSpPr>
          <p:nvPr/>
        </p:nvGrpSpPr>
        <p:grpSpPr bwMode="auto">
          <a:xfrm>
            <a:off x="-15875" y="2925316"/>
            <a:ext cx="8769350" cy="647700"/>
            <a:chOff x="0" y="1700808"/>
            <a:chExt cx="8769424" cy="648072"/>
          </a:xfrm>
        </p:grpSpPr>
        <p:sp>
          <p:nvSpPr>
            <p:cNvPr id="31" name="Rectangle 30">
              <a:extLst>
                <a:ext uri="{FF2B5EF4-FFF2-40B4-BE49-F238E27FC236}">
                  <a16:creationId xmlns:a16="http://schemas.microsoft.com/office/drawing/2014/main" id="{758DF4EC-B0E8-6CBC-DC65-6B942C38F756}"/>
                </a:ext>
              </a:extLst>
            </p:cNvPr>
            <p:cNvSpPr>
              <a:spLocks noChangeArrowheads="1"/>
            </p:cNvSpPr>
            <p:nvPr/>
          </p:nvSpPr>
          <p:spPr bwMode="auto">
            <a:xfrm>
              <a:off x="0" y="1700808"/>
              <a:ext cx="8769424" cy="648072"/>
            </a:xfrm>
            <a:prstGeom prst="rect">
              <a:avLst/>
            </a:prstGeom>
            <a:solidFill>
              <a:srgbClr val="F35BBD"/>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36874" name="TextBox 19">
              <a:extLst>
                <a:ext uri="{FF2B5EF4-FFF2-40B4-BE49-F238E27FC236}">
                  <a16:creationId xmlns:a16="http://schemas.microsoft.com/office/drawing/2014/main" id="{CC453675-46C0-3E68-FF53-3A608BC36DDD}"/>
                </a:ext>
              </a:extLst>
            </p:cNvPr>
            <p:cNvSpPr txBox="1">
              <a:spLocks noChangeArrowheads="1"/>
            </p:cNvSpPr>
            <p:nvPr/>
          </p:nvSpPr>
          <p:spPr bwMode="auto">
            <a:xfrm>
              <a:off x="1136575" y="1794011"/>
              <a:ext cx="7072729" cy="46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i="1" dirty="0">
                  <a:solidFill>
                    <a:schemeClr val="bg1"/>
                  </a:solidFill>
                  <a:cs typeface="Arial" panose="020B0604020202020204" pitchFamily="34" charset="0"/>
                </a:rPr>
                <a:t>Walk Safe Security Ltd v LB </a:t>
              </a:r>
              <a:r>
                <a:rPr lang="en-US" altLang="en-US" b="1" i="1" dirty="0" err="1">
                  <a:solidFill>
                    <a:schemeClr val="bg1"/>
                  </a:solidFill>
                  <a:cs typeface="Arial" panose="020B0604020202020204" pitchFamily="34" charset="0"/>
                </a:rPr>
                <a:t>Lewisham</a:t>
              </a:r>
              <a:endParaRPr lang="en-US" altLang="en-US" b="1" i="1" dirty="0">
                <a:solidFill>
                  <a:schemeClr val="bg1"/>
                </a:solidFill>
                <a:cs typeface="Arial" panose="020B0604020202020204" pitchFamily="34" charset="0"/>
              </a:endParaRPr>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4">
            <a:extLst>
              <a:ext uri="{FF2B5EF4-FFF2-40B4-BE49-F238E27FC236}">
                <a16:creationId xmlns:a16="http://schemas.microsoft.com/office/drawing/2014/main" id="{4C9AE34D-BD42-DD91-4B75-1C7CBEC108CF}"/>
              </a:ext>
            </a:extLst>
          </p:cNvPr>
          <p:cNvSpPr>
            <a:spLocks noGrp="1"/>
          </p:cNvSpPr>
          <p:nvPr>
            <p:ph type="title"/>
          </p:nvPr>
        </p:nvSpPr>
        <p:spPr/>
        <p:txBody>
          <a:bodyPr/>
          <a:lstStyle/>
          <a:p>
            <a:r>
              <a:rPr lang="en-US" altLang="en-US" i="1" dirty="0">
                <a:latin typeface="Arial" panose="020B0604020202020204" pitchFamily="34" charset="0"/>
              </a:rPr>
              <a:t>Walk Safe Security Ltd v LB </a:t>
            </a:r>
            <a:r>
              <a:rPr lang="en-US" altLang="en-US" i="1" dirty="0" err="1">
                <a:latin typeface="Arial" panose="020B0604020202020204" pitchFamily="34" charset="0"/>
              </a:rPr>
              <a:t>Lewisham</a:t>
            </a:r>
            <a:endParaRPr lang="en-US" altLang="en-US" i="1" dirty="0">
              <a:latin typeface="Arial" panose="020B0604020202020204" pitchFamily="34" charset="0"/>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688EDA0B-4A18-3C31-6E9C-E6ECE2FB3639}"/>
              </a:ext>
            </a:extLst>
          </p:cNvPr>
          <p:cNvSpPr>
            <a:spLocks noGrp="1"/>
          </p:cNvSpPr>
          <p:nvPr>
            <p:ph type="title"/>
          </p:nvPr>
        </p:nvSpPr>
        <p:spPr>
          <a:xfrm>
            <a:off x="495300" y="219075"/>
            <a:ext cx="8172450" cy="762000"/>
          </a:xfrm>
        </p:spPr>
        <p:txBody>
          <a:bodyPr/>
          <a:lstStyle/>
          <a:p>
            <a:br>
              <a:rPr lang="en-US" altLang="en-US" sz="1200" b="0" dirty="0">
                <a:latin typeface="Arial" panose="020B0604020202020204" pitchFamily="34" charset="0"/>
              </a:rPr>
            </a:br>
            <a:r>
              <a:rPr lang="en-US" altLang="en-US" sz="2800" dirty="0">
                <a:latin typeface="Arial" panose="020B0604020202020204" pitchFamily="34" charset="0"/>
              </a:rPr>
              <a:t>Factual background</a:t>
            </a:r>
            <a:endParaRPr lang="en-US" altLang="en-US" dirty="0">
              <a:latin typeface="Arial" panose="020B0604020202020204" pitchFamily="34" charset="0"/>
            </a:endParaRPr>
          </a:p>
        </p:txBody>
      </p:sp>
      <p:pic>
        <p:nvPicPr>
          <p:cNvPr id="45071" name="Picture 15">
            <a:extLst>
              <a:ext uri="{FF2B5EF4-FFF2-40B4-BE49-F238E27FC236}">
                <a16:creationId xmlns:a16="http://schemas.microsoft.com/office/drawing/2014/main" id="{9E2CD90A-0058-6D51-1313-FFA13C4D6B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28" b="17451"/>
          <a:stretch/>
        </p:blipFill>
        <p:spPr bwMode="auto">
          <a:xfrm>
            <a:off x="1088407" y="1418623"/>
            <a:ext cx="7729186" cy="5226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688EDA0B-4A18-3C31-6E9C-E6ECE2FB3639}"/>
              </a:ext>
            </a:extLst>
          </p:cNvPr>
          <p:cNvSpPr>
            <a:spLocks noGrp="1"/>
          </p:cNvSpPr>
          <p:nvPr>
            <p:ph type="title"/>
          </p:nvPr>
        </p:nvSpPr>
        <p:spPr>
          <a:xfrm>
            <a:off x="495300" y="219075"/>
            <a:ext cx="8172450" cy="762000"/>
          </a:xfrm>
        </p:spPr>
        <p:txBody>
          <a:bodyPr/>
          <a:lstStyle/>
          <a:p>
            <a:br>
              <a:rPr lang="en-US" altLang="en-US" sz="1200" b="0" dirty="0">
                <a:latin typeface="Arial" panose="020B0604020202020204" pitchFamily="34" charset="0"/>
              </a:rPr>
            </a:br>
            <a:r>
              <a:rPr lang="en-US" altLang="en-US" sz="2800" dirty="0">
                <a:latin typeface="Arial" panose="020B0604020202020204" pitchFamily="34" charset="0"/>
              </a:rPr>
              <a:t>Legal background</a:t>
            </a:r>
            <a:endParaRPr lang="en-US" altLang="en-US" dirty="0">
              <a:latin typeface="Arial" panose="020B0604020202020204" pitchFamily="34" charset="0"/>
            </a:endParaRPr>
          </a:p>
        </p:txBody>
      </p:sp>
      <p:pic>
        <p:nvPicPr>
          <p:cNvPr id="2" name="Picture 1">
            <a:extLst>
              <a:ext uri="{FF2B5EF4-FFF2-40B4-BE49-F238E27FC236}">
                <a16:creationId xmlns:a16="http://schemas.microsoft.com/office/drawing/2014/main" id="{565A385D-815D-8D47-2CF1-53D0A407D666}"/>
              </a:ext>
            </a:extLst>
          </p:cNvPr>
          <p:cNvPicPr>
            <a:picLocks noChangeAspect="1"/>
          </p:cNvPicPr>
          <p:nvPr/>
        </p:nvPicPr>
        <p:blipFill>
          <a:blip r:embed="rId3"/>
          <a:stretch>
            <a:fillRect/>
          </a:stretch>
        </p:blipFill>
        <p:spPr>
          <a:xfrm>
            <a:off x="1126890" y="1700808"/>
            <a:ext cx="7652219" cy="4690070"/>
          </a:xfrm>
          <a:prstGeom prst="rect">
            <a:avLst/>
          </a:prstGeom>
        </p:spPr>
      </p:pic>
    </p:spTree>
    <p:extLst>
      <p:ext uri="{BB962C8B-B14F-4D97-AF65-F5344CB8AC3E}">
        <p14:creationId xmlns:p14="http://schemas.microsoft.com/office/powerpoint/2010/main" val="145755051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424005B8-774E-0C82-03AF-58A6918D405D}"/>
              </a:ext>
            </a:extLst>
          </p:cNvPr>
          <p:cNvSpPr>
            <a:spLocks noGrp="1"/>
          </p:cNvSpPr>
          <p:nvPr>
            <p:ph type="title"/>
          </p:nvPr>
        </p:nvSpPr>
        <p:spPr>
          <a:xfrm>
            <a:off x="495300" y="219075"/>
            <a:ext cx="8172450" cy="762000"/>
          </a:xfrm>
        </p:spPr>
        <p:txBody>
          <a:bodyPr/>
          <a:lstStyle/>
          <a:p>
            <a:br>
              <a:rPr lang="en-US" altLang="en-US" sz="1200" b="0" dirty="0">
                <a:latin typeface="Arial" panose="020B0604020202020204" pitchFamily="34" charset="0"/>
              </a:rPr>
            </a:br>
            <a:r>
              <a:rPr lang="en-US" altLang="en-US" sz="2800" dirty="0">
                <a:latin typeface="Arial" panose="020B0604020202020204" pitchFamily="34" charset="0"/>
              </a:rPr>
              <a:t>Legal background</a:t>
            </a:r>
            <a:endParaRPr lang="en-US" altLang="en-US" dirty="0">
              <a:latin typeface="Arial" panose="020B0604020202020204" pitchFamily="34" charset="0"/>
            </a:endParaRPr>
          </a:p>
        </p:txBody>
      </p:sp>
      <p:grpSp>
        <p:nvGrpSpPr>
          <p:cNvPr id="5" name="Group 4">
            <a:extLst>
              <a:ext uri="{FF2B5EF4-FFF2-40B4-BE49-F238E27FC236}">
                <a16:creationId xmlns:a16="http://schemas.microsoft.com/office/drawing/2014/main" id="{4D6E2093-6C68-8756-4AEF-47CF33EBCEBB}"/>
              </a:ext>
            </a:extLst>
          </p:cNvPr>
          <p:cNvGrpSpPr>
            <a:grpSpLocks/>
          </p:cNvGrpSpPr>
          <p:nvPr/>
        </p:nvGrpSpPr>
        <p:grpSpPr bwMode="auto">
          <a:xfrm>
            <a:off x="1152202" y="4365476"/>
            <a:ext cx="8769350" cy="647700"/>
            <a:chOff x="0" y="1700808"/>
            <a:chExt cx="8769424" cy="648072"/>
          </a:xfrm>
        </p:grpSpPr>
        <p:sp>
          <p:nvSpPr>
            <p:cNvPr id="2" name="Rectangle 1">
              <a:extLst>
                <a:ext uri="{FF2B5EF4-FFF2-40B4-BE49-F238E27FC236}">
                  <a16:creationId xmlns:a16="http://schemas.microsoft.com/office/drawing/2014/main" id="{881D0BB2-E9BA-FED6-26EC-5BCCFC7C6349}"/>
                </a:ext>
              </a:extLst>
            </p:cNvPr>
            <p:cNvSpPr>
              <a:spLocks noChangeArrowheads="1"/>
            </p:cNvSpPr>
            <p:nvPr/>
          </p:nvSpPr>
          <p:spPr bwMode="auto">
            <a:xfrm>
              <a:off x="0" y="1700808"/>
              <a:ext cx="8769424" cy="648072"/>
            </a:xfrm>
            <a:prstGeom prst="rect">
              <a:avLst/>
            </a:prstGeom>
            <a:solidFill>
              <a:srgbClr val="F35BBD"/>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47117" name="TextBox 3">
              <a:extLst>
                <a:ext uri="{FF2B5EF4-FFF2-40B4-BE49-F238E27FC236}">
                  <a16:creationId xmlns:a16="http://schemas.microsoft.com/office/drawing/2014/main" id="{6DB5609F-C15D-0992-2D52-A82EF04B1460}"/>
                </a:ext>
              </a:extLst>
            </p:cNvPr>
            <p:cNvSpPr txBox="1">
              <a:spLocks noChangeArrowheads="1"/>
            </p:cNvSpPr>
            <p:nvPr/>
          </p:nvSpPr>
          <p:spPr bwMode="auto">
            <a:xfrm>
              <a:off x="1136576" y="1794011"/>
              <a:ext cx="7128862"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dirty="0">
                  <a:solidFill>
                    <a:schemeClr val="bg1"/>
                  </a:solidFill>
                  <a:cs typeface="Arial" panose="020B0604020202020204" pitchFamily="34" charset="0"/>
                </a:rPr>
                <a:t>“Hearings” under the LA03 and Hearings Regs</a:t>
              </a:r>
            </a:p>
          </p:txBody>
        </p:sp>
      </p:grpSp>
      <p:grpSp>
        <p:nvGrpSpPr>
          <p:cNvPr id="15" name="Group 14">
            <a:extLst>
              <a:ext uri="{FF2B5EF4-FFF2-40B4-BE49-F238E27FC236}">
                <a16:creationId xmlns:a16="http://schemas.microsoft.com/office/drawing/2014/main" id="{CFA0691C-67E1-A160-8B76-1C7958965E6F}"/>
              </a:ext>
            </a:extLst>
          </p:cNvPr>
          <p:cNvGrpSpPr>
            <a:grpSpLocks/>
          </p:cNvGrpSpPr>
          <p:nvPr/>
        </p:nvGrpSpPr>
        <p:grpSpPr bwMode="auto">
          <a:xfrm>
            <a:off x="0" y="2709292"/>
            <a:ext cx="8769350" cy="647700"/>
            <a:chOff x="0" y="1700808"/>
            <a:chExt cx="8769424" cy="648072"/>
          </a:xfrm>
        </p:grpSpPr>
        <p:sp>
          <p:nvSpPr>
            <p:cNvPr id="20" name="Rectangle 19">
              <a:extLst>
                <a:ext uri="{FF2B5EF4-FFF2-40B4-BE49-F238E27FC236}">
                  <a16:creationId xmlns:a16="http://schemas.microsoft.com/office/drawing/2014/main" id="{C86C50B4-F405-61ED-CA47-044F5F18218C}"/>
                </a:ext>
              </a:extLst>
            </p:cNvPr>
            <p:cNvSpPr>
              <a:spLocks noChangeArrowheads="1"/>
            </p:cNvSpPr>
            <p:nvPr/>
          </p:nvSpPr>
          <p:spPr bwMode="auto">
            <a:xfrm>
              <a:off x="0" y="1700808"/>
              <a:ext cx="8769424" cy="648072"/>
            </a:xfrm>
            <a:prstGeom prst="rect">
              <a:avLst/>
            </a:prstGeom>
            <a:solidFill>
              <a:srgbClr val="F35BBD"/>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47115" name="TextBox 3">
              <a:extLst>
                <a:ext uri="{FF2B5EF4-FFF2-40B4-BE49-F238E27FC236}">
                  <a16:creationId xmlns:a16="http://schemas.microsoft.com/office/drawing/2014/main" id="{71A898A6-4C0E-229C-A260-6FA3F7E6E38C}"/>
                </a:ext>
              </a:extLst>
            </p:cNvPr>
            <p:cNvSpPr txBox="1">
              <a:spLocks noChangeArrowheads="1"/>
            </p:cNvSpPr>
            <p:nvPr/>
          </p:nvSpPr>
          <p:spPr bwMode="auto">
            <a:xfrm>
              <a:off x="1136576" y="1794012"/>
              <a:ext cx="6408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dirty="0">
                  <a:solidFill>
                    <a:schemeClr val="bg1"/>
                  </a:solidFill>
                  <a:cs typeface="Arial" panose="020B0604020202020204" pitchFamily="34" charset="0"/>
                </a:rPr>
                <a:t>“Meetings” under the LGA 1972</a:t>
              </a:r>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424005B8-774E-0C82-03AF-58A6918D405D}"/>
              </a:ext>
            </a:extLst>
          </p:cNvPr>
          <p:cNvSpPr>
            <a:spLocks noGrp="1"/>
          </p:cNvSpPr>
          <p:nvPr>
            <p:ph type="title"/>
          </p:nvPr>
        </p:nvSpPr>
        <p:spPr>
          <a:xfrm>
            <a:off x="495300" y="219075"/>
            <a:ext cx="8172450" cy="762000"/>
          </a:xfrm>
        </p:spPr>
        <p:txBody>
          <a:bodyPr/>
          <a:lstStyle/>
          <a:p>
            <a:br>
              <a:rPr lang="en-US" altLang="en-US" sz="1200" b="0" dirty="0">
                <a:latin typeface="Arial" panose="020B0604020202020204" pitchFamily="34" charset="0"/>
              </a:rPr>
            </a:br>
            <a:r>
              <a:rPr lang="en-US" altLang="en-US" sz="2800" dirty="0">
                <a:latin typeface="Arial" panose="020B0604020202020204" pitchFamily="34" charset="0"/>
              </a:rPr>
              <a:t>The arguments</a:t>
            </a:r>
            <a:endParaRPr lang="en-US" altLang="en-US" dirty="0">
              <a:latin typeface="Arial" panose="020B0604020202020204" pitchFamily="34" charset="0"/>
            </a:endParaRPr>
          </a:p>
        </p:txBody>
      </p:sp>
      <p:grpSp>
        <p:nvGrpSpPr>
          <p:cNvPr id="5" name="Group 4">
            <a:extLst>
              <a:ext uri="{FF2B5EF4-FFF2-40B4-BE49-F238E27FC236}">
                <a16:creationId xmlns:a16="http://schemas.microsoft.com/office/drawing/2014/main" id="{4D6E2093-6C68-8756-4AEF-47CF33EBCEBB}"/>
              </a:ext>
            </a:extLst>
          </p:cNvPr>
          <p:cNvGrpSpPr>
            <a:grpSpLocks/>
          </p:cNvGrpSpPr>
          <p:nvPr/>
        </p:nvGrpSpPr>
        <p:grpSpPr bwMode="auto">
          <a:xfrm>
            <a:off x="0" y="3578225"/>
            <a:ext cx="8769350" cy="647700"/>
            <a:chOff x="0" y="1700808"/>
            <a:chExt cx="8769424" cy="648072"/>
          </a:xfrm>
        </p:grpSpPr>
        <p:sp>
          <p:nvSpPr>
            <p:cNvPr id="2" name="Rectangle 1">
              <a:extLst>
                <a:ext uri="{FF2B5EF4-FFF2-40B4-BE49-F238E27FC236}">
                  <a16:creationId xmlns:a16="http://schemas.microsoft.com/office/drawing/2014/main" id="{881D0BB2-E9BA-FED6-26EC-5BCCFC7C6349}"/>
                </a:ext>
              </a:extLst>
            </p:cNvPr>
            <p:cNvSpPr>
              <a:spLocks noChangeArrowheads="1"/>
            </p:cNvSpPr>
            <p:nvPr/>
          </p:nvSpPr>
          <p:spPr bwMode="auto">
            <a:xfrm>
              <a:off x="0" y="1700808"/>
              <a:ext cx="8769424" cy="648072"/>
            </a:xfrm>
            <a:prstGeom prst="rect">
              <a:avLst/>
            </a:prstGeom>
            <a:solidFill>
              <a:srgbClr val="F35BBD"/>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47117" name="TextBox 3">
              <a:extLst>
                <a:ext uri="{FF2B5EF4-FFF2-40B4-BE49-F238E27FC236}">
                  <a16:creationId xmlns:a16="http://schemas.microsoft.com/office/drawing/2014/main" id="{6DB5609F-C15D-0992-2D52-A82EF04B1460}"/>
                </a:ext>
              </a:extLst>
            </p:cNvPr>
            <p:cNvSpPr txBox="1">
              <a:spLocks noChangeArrowheads="1"/>
            </p:cNvSpPr>
            <p:nvPr/>
          </p:nvSpPr>
          <p:spPr bwMode="auto">
            <a:xfrm>
              <a:off x="1136576" y="1794011"/>
              <a:ext cx="7128862"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dirty="0">
                  <a:solidFill>
                    <a:schemeClr val="bg1"/>
                  </a:solidFill>
                  <a:cs typeface="Arial" panose="020B0604020202020204" pitchFamily="34" charset="0"/>
                </a:rPr>
                <a:t>Remote hearings </a:t>
              </a:r>
              <a:r>
                <a:rPr lang="en-US" altLang="en-US" b="1" u="sng" dirty="0">
                  <a:solidFill>
                    <a:schemeClr val="bg1"/>
                  </a:solidFill>
                  <a:cs typeface="Arial" panose="020B0604020202020204" pitchFamily="34" charset="0"/>
                </a:rPr>
                <a:t>are</a:t>
              </a:r>
              <a:r>
                <a:rPr lang="en-US" altLang="en-US" b="1" dirty="0">
                  <a:solidFill>
                    <a:schemeClr val="bg1"/>
                  </a:solidFill>
                  <a:cs typeface="Arial" panose="020B0604020202020204" pitchFamily="34" charset="0"/>
                </a:rPr>
                <a:t> lawful</a:t>
              </a:r>
            </a:p>
          </p:txBody>
        </p:sp>
      </p:grpSp>
      <p:sp>
        <p:nvSpPr>
          <p:cNvPr id="3" name="TextBox 2">
            <a:extLst>
              <a:ext uri="{FF2B5EF4-FFF2-40B4-BE49-F238E27FC236}">
                <a16:creationId xmlns:a16="http://schemas.microsoft.com/office/drawing/2014/main" id="{2EA7B035-53A1-03C7-16F6-07D96AF30A36}"/>
              </a:ext>
            </a:extLst>
          </p:cNvPr>
          <p:cNvSpPr txBox="1">
            <a:spLocks noChangeArrowheads="1"/>
          </p:cNvSpPr>
          <p:nvPr/>
        </p:nvSpPr>
        <p:spPr bwMode="auto">
          <a:xfrm>
            <a:off x="704850" y="4362450"/>
            <a:ext cx="8640763" cy="17029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50000"/>
              </a:lnSpc>
              <a:buFont typeface="Arial" panose="020B0604020202020204" pitchFamily="34" charset="0"/>
              <a:buChar char="•"/>
            </a:pPr>
            <a:r>
              <a:rPr lang="en-US" altLang="en-US" sz="1800" dirty="0">
                <a:cs typeface="Arial" panose="020B0604020202020204" pitchFamily="34" charset="0"/>
              </a:rPr>
              <a:t>No statutory definition of “hearing”</a:t>
            </a:r>
          </a:p>
          <a:p>
            <a:pPr>
              <a:lnSpc>
                <a:spcPct val="150000"/>
              </a:lnSpc>
              <a:buFont typeface="Arial" panose="020B0604020202020204" pitchFamily="34" charset="0"/>
              <a:buChar char="•"/>
            </a:pPr>
            <a:r>
              <a:rPr lang="en-US" altLang="en-US" sz="1800" dirty="0">
                <a:cs typeface="Arial" panose="020B0604020202020204" pitchFamily="34" charset="0"/>
              </a:rPr>
              <a:t>“Place” not defined or qualified</a:t>
            </a:r>
          </a:p>
          <a:p>
            <a:pPr>
              <a:lnSpc>
                <a:spcPct val="150000"/>
              </a:lnSpc>
              <a:buFont typeface="Arial" panose="020B0604020202020204" pitchFamily="34" charset="0"/>
              <a:buChar char="•"/>
            </a:pPr>
            <a:r>
              <a:rPr lang="en-US" altLang="en-US" sz="1800" dirty="0">
                <a:cs typeface="Arial" panose="020B0604020202020204" pitchFamily="34" charset="0"/>
              </a:rPr>
              <a:t>Licensing committee power to regulate own procedure (s.9(3) LA03)</a:t>
            </a:r>
          </a:p>
          <a:p>
            <a:pPr>
              <a:lnSpc>
                <a:spcPct val="150000"/>
              </a:lnSpc>
              <a:buFont typeface="Arial" panose="020B0604020202020204" pitchFamily="34" charset="0"/>
              <a:buChar char="•"/>
            </a:pPr>
            <a:r>
              <a:rPr lang="en-US" altLang="en-US" sz="1800" dirty="0">
                <a:cs typeface="Arial" panose="020B0604020202020204" pitchFamily="34" charset="0"/>
              </a:rPr>
              <a:t>Welsh legislation resolved ambiguity as to whether remote hearings permitted</a:t>
            </a:r>
          </a:p>
        </p:txBody>
      </p:sp>
      <p:grpSp>
        <p:nvGrpSpPr>
          <p:cNvPr id="15" name="Group 14">
            <a:extLst>
              <a:ext uri="{FF2B5EF4-FFF2-40B4-BE49-F238E27FC236}">
                <a16:creationId xmlns:a16="http://schemas.microsoft.com/office/drawing/2014/main" id="{CFA0691C-67E1-A160-8B76-1C7958965E6F}"/>
              </a:ext>
            </a:extLst>
          </p:cNvPr>
          <p:cNvGrpSpPr>
            <a:grpSpLocks/>
          </p:cNvGrpSpPr>
          <p:nvPr/>
        </p:nvGrpSpPr>
        <p:grpSpPr bwMode="auto">
          <a:xfrm>
            <a:off x="0" y="1341438"/>
            <a:ext cx="8769350" cy="647700"/>
            <a:chOff x="0" y="1700808"/>
            <a:chExt cx="8769424" cy="648072"/>
          </a:xfrm>
        </p:grpSpPr>
        <p:sp>
          <p:nvSpPr>
            <p:cNvPr id="20" name="Rectangle 19">
              <a:extLst>
                <a:ext uri="{FF2B5EF4-FFF2-40B4-BE49-F238E27FC236}">
                  <a16:creationId xmlns:a16="http://schemas.microsoft.com/office/drawing/2014/main" id="{C86C50B4-F405-61ED-CA47-044F5F18218C}"/>
                </a:ext>
              </a:extLst>
            </p:cNvPr>
            <p:cNvSpPr>
              <a:spLocks noChangeArrowheads="1"/>
            </p:cNvSpPr>
            <p:nvPr/>
          </p:nvSpPr>
          <p:spPr bwMode="auto">
            <a:xfrm>
              <a:off x="0" y="1700808"/>
              <a:ext cx="8769424" cy="648072"/>
            </a:xfrm>
            <a:prstGeom prst="rect">
              <a:avLst/>
            </a:prstGeom>
            <a:solidFill>
              <a:srgbClr val="F35BBD"/>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47115" name="TextBox 3">
              <a:extLst>
                <a:ext uri="{FF2B5EF4-FFF2-40B4-BE49-F238E27FC236}">
                  <a16:creationId xmlns:a16="http://schemas.microsoft.com/office/drawing/2014/main" id="{71A898A6-4C0E-229C-A260-6FA3F7E6E38C}"/>
                </a:ext>
              </a:extLst>
            </p:cNvPr>
            <p:cNvSpPr txBox="1">
              <a:spLocks noChangeArrowheads="1"/>
            </p:cNvSpPr>
            <p:nvPr/>
          </p:nvSpPr>
          <p:spPr bwMode="auto">
            <a:xfrm>
              <a:off x="1136576" y="1794012"/>
              <a:ext cx="6408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dirty="0">
                  <a:solidFill>
                    <a:schemeClr val="bg1"/>
                  </a:solidFill>
                  <a:cs typeface="Arial" panose="020B0604020202020204" pitchFamily="34" charset="0"/>
                </a:rPr>
                <a:t>Remote hearings are</a:t>
              </a:r>
              <a:r>
                <a:rPr lang="en-US" altLang="en-US" dirty="0">
                  <a:solidFill>
                    <a:schemeClr val="bg1"/>
                  </a:solidFill>
                  <a:cs typeface="Arial" panose="020B0604020202020204" pitchFamily="34" charset="0"/>
                </a:rPr>
                <a:t> </a:t>
              </a:r>
              <a:r>
                <a:rPr lang="en-US" altLang="en-US" b="1" u="sng" dirty="0">
                  <a:solidFill>
                    <a:schemeClr val="bg1"/>
                  </a:solidFill>
                  <a:cs typeface="Arial" panose="020B0604020202020204" pitchFamily="34" charset="0"/>
                </a:rPr>
                <a:t>not</a:t>
              </a:r>
              <a:r>
                <a:rPr lang="en-US" altLang="en-US" b="1" dirty="0">
                  <a:solidFill>
                    <a:schemeClr val="bg1"/>
                  </a:solidFill>
                  <a:cs typeface="Arial" panose="020B0604020202020204" pitchFamily="34" charset="0"/>
                </a:rPr>
                <a:t> lawful</a:t>
              </a:r>
            </a:p>
          </p:txBody>
        </p:sp>
      </p:grpSp>
      <p:sp>
        <p:nvSpPr>
          <p:cNvPr id="23" name="TextBox 22">
            <a:extLst>
              <a:ext uri="{FF2B5EF4-FFF2-40B4-BE49-F238E27FC236}">
                <a16:creationId xmlns:a16="http://schemas.microsoft.com/office/drawing/2014/main" id="{5BD96013-E631-DE87-D642-F160B3EEEC09}"/>
              </a:ext>
            </a:extLst>
          </p:cNvPr>
          <p:cNvSpPr txBox="1">
            <a:spLocks noChangeArrowheads="1"/>
          </p:cNvSpPr>
          <p:nvPr/>
        </p:nvSpPr>
        <p:spPr bwMode="auto">
          <a:xfrm>
            <a:off x="704850" y="2125663"/>
            <a:ext cx="8640763" cy="13160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50000"/>
              </a:lnSpc>
              <a:buFont typeface="Arial" panose="020B0604020202020204" pitchFamily="34" charset="0"/>
              <a:buChar char="•"/>
            </a:pPr>
            <a:r>
              <a:rPr lang="en-US" altLang="en-US" sz="1800" dirty="0">
                <a:cs typeface="Arial" panose="020B0604020202020204" pitchFamily="34" charset="0"/>
              </a:rPr>
              <a:t>“Place” means a single, physical location</a:t>
            </a:r>
          </a:p>
          <a:p>
            <a:pPr>
              <a:lnSpc>
                <a:spcPct val="150000"/>
              </a:lnSpc>
              <a:buFont typeface="Arial" panose="020B0604020202020204" pitchFamily="34" charset="0"/>
              <a:buChar char="•"/>
            </a:pPr>
            <a:r>
              <a:rPr lang="en-US" altLang="en-US" sz="1800" dirty="0">
                <a:cs typeface="Arial" panose="020B0604020202020204" pitchFamily="34" charset="0"/>
              </a:rPr>
              <a:t>Welsh legislation expressly permits remote hearings</a:t>
            </a:r>
          </a:p>
          <a:p>
            <a:pPr>
              <a:lnSpc>
                <a:spcPct val="150000"/>
              </a:lnSpc>
              <a:buFont typeface="Arial" panose="020B0604020202020204" pitchFamily="34" charset="0"/>
              <a:buChar char="•"/>
            </a:pPr>
            <a:r>
              <a:rPr lang="en-US" altLang="en-US" sz="1800" dirty="0">
                <a:cs typeface="Arial" panose="020B0604020202020204" pitchFamily="34" charset="0"/>
              </a:rPr>
              <a:t>In-person meetings promote greater certainty</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9"/>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424005B8-774E-0C82-03AF-58A6918D405D}"/>
              </a:ext>
            </a:extLst>
          </p:cNvPr>
          <p:cNvSpPr>
            <a:spLocks noGrp="1"/>
          </p:cNvSpPr>
          <p:nvPr>
            <p:ph type="title"/>
          </p:nvPr>
        </p:nvSpPr>
        <p:spPr>
          <a:xfrm>
            <a:off x="495300" y="219075"/>
            <a:ext cx="8172450" cy="762000"/>
          </a:xfrm>
        </p:spPr>
        <p:txBody>
          <a:bodyPr/>
          <a:lstStyle/>
          <a:p>
            <a:br>
              <a:rPr lang="en-US" altLang="en-US" sz="1200" b="0" dirty="0">
                <a:latin typeface="Arial" panose="020B0604020202020204" pitchFamily="34" charset="0"/>
              </a:rPr>
            </a:br>
            <a:r>
              <a:rPr lang="en-US" altLang="en-US" sz="2800" dirty="0">
                <a:latin typeface="Arial" panose="020B0604020202020204" pitchFamily="34" charset="0"/>
              </a:rPr>
              <a:t>The judgment</a:t>
            </a:r>
            <a:endParaRPr lang="en-US" altLang="en-US" dirty="0">
              <a:latin typeface="Arial" panose="020B0604020202020204" pitchFamily="34" charset="0"/>
            </a:endParaRPr>
          </a:p>
        </p:txBody>
      </p:sp>
      <p:grpSp>
        <p:nvGrpSpPr>
          <p:cNvPr id="5" name="Group 4">
            <a:extLst>
              <a:ext uri="{FF2B5EF4-FFF2-40B4-BE49-F238E27FC236}">
                <a16:creationId xmlns:a16="http://schemas.microsoft.com/office/drawing/2014/main" id="{4D6E2093-6C68-8756-4AEF-47CF33EBCEBB}"/>
              </a:ext>
            </a:extLst>
          </p:cNvPr>
          <p:cNvGrpSpPr>
            <a:grpSpLocks/>
          </p:cNvGrpSpPr>
          <p:nvPr/>
        </p:nvGrpSpPr>
        <p:grpSpPr bwMode="auto">
          <a:xfrm>
            <a:off x="0" y="4093547"/>
            <a:ext cx="8769350" cy="647700"/>
            <a:chOff x="0" y="1700808"/>
            <a:chExt cx="8769424" cy="648072"/>
          </a:xfrm>
        </p:grpSpPr>
        <p:sp>
          <p:nvSpPr>
            <p:cNvPr id="2" name="Rectangle 1">
              <a:extLst>
                <a:ext uri="{FF2B5EF4-FFF2-40B4-BE49-F238E27FC236}">
                  <a16:creationId xmlns:a16="http://schemas.microsoft.com/office/drawing/2014/main" id="{881D0BB2-E9BA-FED6-26EC-5BCCFC7C6349}"/>
                </a:ext>
              </a:extLst>
            </p:cNvPr>
            <p:cNvSpPr>
              <a:spLocks noChangeArrowheads="1"/>
            </p:cNvSpPr>
            <p:nvPr/>
          </p:nvSpPr>
          <p:spPr bwMode="auto">
            <a:xfrm>
              <a:off x="0" y="1700808"/>
              <a:ext cx="8769424" cy="648072"/>
            </a:xfrm>
            <a:prstGeom prst="rect">
              <a:avLst/>
            </a:prstGeom>
            <a:solidFill>
              <a:srgbClr val="F35BBD"/>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47117" name="TextBox 3">
              <a:extLst>
                <a:ext uri="{FF2B5EF4-FFF2-40B4-BE49-F238E27FC236}">
                  <a16:creationId xmlns:a16="http://schemas.microsoft.com/office/drawing/2014/main" id="{6DB5609F-C15D-0992-2D52-A82EF04B1460}"/>
                </a:ext>
              </a:extLst>
            </p:cNvPr>
            <p:cNvSpPr txBox="1">
              <a:spLocks noChangeArrowheads="1"/>
            </p:cNvSpPr>
            <p:nvPr/>
          </p:nvSpPr>
          <p:spPr bwMode="auto">
            <a:xfrm>
              <a:off x="1136576" y="1794011"/>
              <a:ext cx="7128862" cy="4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i="1" dirty="0">
                  <a:solidFill>
                    <a:schemeClr val="bg1"/>
                  </a:solidFill>
                  <a:cs typeface="Arial" panose="020B0604020202020204" pitchFamily="34" charset="0"/>
                </a:rPr>
                <a:t>Hertfordshire</a:t>
              </a:r>
              <a:r>
                <a:rPr lang="en-US" altLang="en-US" b="1" dirty="0">
                  <a:solidFill>
                    <a:schemeClr val="bg1"/>
                  </a:solidFill>
                  <a:cs typeface="Arial" panose="020B0604020202020204" pitchFamily="34" charset="0"/>
                </a:rPr>
                <a:t> not relevant</a:t>
              </a:r>
              <a:endParaRPr lang="en-US" altLang="en-US" b="1" i="1" dirty="0">
                <a:solidFill>
                  <a:schemeClr val="bg1"/>
                </a:solidFill>
                <a:cs typeface="Arial" panose="020B0604020202020204" pitchFamily="34" charset="0"/>
              </a:endParaRPr>
            </a:p>
          </p:txBody>
        </p:sp>
      </p:grpSp>
      <p:sp>
        <p:nvSpPr>
          <p:cNvPr id="3" name="TextBox 2">
            <a:extLst>
              <a:ext uri="{FF2B5EF4-FFF2-40B4-BE49-F238E27FC236}">
                <a16:creationId xmlns:a16="http://schemas.microsoft.com/office/drawing/2014/main" id="{2EA7B035-53A1-03C7-16F6-07D96AF30A36}"/>
              </a:ext>
            </a:extLst>
          </p:cNvPr>
          <p:cNvSpPr txBox="1">
            <a:spLocks noChangeArrowheads="1"/>
          </p:cNvSpPr>
          <p:nvPr/>
        </p:nvSpPr>
        <p:spPr bwMode="auto">
          <a:xfrm>
            <a:off x="704850" y="4877772"/>
            <a:ext cx="8640763" cy="12875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lnSpc>
                <a:spcPct val="150000"/>
              </a:lnSpc>
            </a:pPr>
            <a:r>
              <a:rPr lang="en-US" altLang="en-US" sz="1800" dirty="0">
                <a:cs typeface="Arial" panose="020B0604020202020204" pitchFamily="34" charset="0"/>
              </a:rPr>
              <a:t>“</a:t>
            </a:r>
            <a:r>
              <a:rPr lang="en-US" altLang="en-US" sz="1800" i="1" dirty="0">
                <a:cs typeface="Arial" panose="020B0604020202020204" pitchFamily="34" charset="0"/>
              </a:rPr>
              <a:t>We can readily accept that ‘meeting’ can, in some contexts, encompass virtual or remote meetings: since March 2020 it has been common to refer to a ‘Zoom meeting’.”</a:t>
            </a:r>
            <a:endParaRPr lang="en-US" altLang="en-US" sz="1800" dirty="0">
              <a:cs typeface="Arial" panose="020B0604020202020204" pitchFamily="34" charset="0"/>
            </a:endParaRPr>
          </a:p>
        </p:txBody>
      </p:sp>
      <p:grpSp>
        <p:nvGrpSpPr>
          <p:cNvPr id="15" name="Group 14">
            <a:extLst>
              <a:ext uri="{FF2B5EF4-FFF2-40B4-BE49-F238E27FC236}">
                <a16:creationId xmlns:a16="http://schemas.microsoft.com/office/drawing/2014/main" id="{CFA0691C-67E1-A160-8B76-1C7958965E6F}"/>
              </a:ext>
            </a:extLst>
          </p:cNvPr>
          <p:cNvGrpSpPr>
            <a:grpSpLocks/>
          </p:cNvGrpSpPr>
          <p:nvPr/>
        </p:nvGrpSpPr>
        <p:grpSpPr bwMode="auto">
          <a:xfrm>
            <a:off x="0" y="1556792"/>
            <a:ext cx="8769350" cy="647700"/>
            <a:chOff x="0" y="1700808"/>
            <a:chExt cx="8769424" cy="648072"/>
          </a:xfrm>
        </p:grpSpPr>
        <p:sp>
          <p:nvSpPr>
            <p:cNvPr id="20" name="Rectangle 19">
              <a:extLst>
                <a:ext uri="{FF2B5EF4-FFF2-40B4-BE49-F238E27FC236}">
                  <a16:creationId xmlns:a16="http://schemas.microsoft.com/office/drawing/2014/main" id="{C86C50B4-F405-61ED-CA47-044F5F18218C}"/>
                </a:ext>
              </a:extLst>
            </p:cNvPr>
            <p:cNvSpPr>
              <a:spLocks noChangeArrowheads="1"/>
            </p:cNvSpPr>
            <p:nvPr/>
          </p:nvSpPr>
          <p:spPr bwMode="auto">
            <a:xfrm>
              <a:off x="0" y="1700808"/>
              <a:ext cx="8769424" cy="648072"/>
            </a:xfrm>
            <a:prstGeom prst="rect">
              <a:avLst/>
            </a:prstGeom>
            <a:solidFill>
              <a:srgbClr val="F35BBD"/>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47115" name="TextBox 3">
              <a:extLst>
                <a:ext uri="{FF2B5EF4-FFF2-40B4-BE49-F238E27FC236}">
                  <a16:creationId xmlns:a16="http://schemas.microsoft.com/office/drawing/2014/main" id="{71A898A6-4C0E-229C-A260-6FA3F7E6E38C}"/>
                </a:ext>
              </a:extLst>
            </p:cNvPr>
            <p:cNvSpPr txBox="1">
              <a:spLocks noChangeArrowheads="1"/>
            </p:cNvSpPr>
            <p:nvPr/>
          </p:nvSpPr>
          <p:spPr bwMode="auto">
            <a:xfrm>
              <a:off x="1136576" y="1794012"/>
              <a:ext cx="6408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dirty="0">
                  <a:solidFill>
                    <a:schemeClr val="bg1"/>
                  </a:solidFill>
                  <a:cs typeface="Arial" panose="020B0604020202020204" pitchFamily="34" charset="0"/>
                </a:rPr>
                <a:t>Remote hearings are a procedural matter</a:t>
              </a:r>
            </a:p>
          </p:txBody>
        </p:sp>
      </p:grpSp>
      <p:sp>
        <p:nvSpPr>
          <p:cNvPr id="23" name="TextBox 22">
            <a:extLst>
              <a:ext uri="{FF2B5EF4-FFF2-40B4-BE49-F238E27FC236}">
                <a16:creationId xmlns:a16="http://schemas.microsoft.com/office/drawing/2014/main" id="{5BD96013-E631-DE87-D642-F160B3EEEC09}"/>
              </a:ext>
            </a:extLst>
          </p:cNvPr>
          <p:cNvSpPr txBox="1">
            <a:spLocks noChangeArrowheads="1"/>
          </p:cNvSpPr>
          <p:nvPr/>
        </p:nvSpPr>
        <p:spPr bwMode="auto">
          <a:xfrm>
            <a:off x="704850" y="2341017"/>
            <a:ext cx="8640763" cy="12875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lnSpc>
                <a:spcPct val="150000"/>
              </a:lnSpc>
            </a:pPr>
            <a:r>
              <a:rPr lang="en-US" altLang="en-US" sz="1800" dirty="0">
                <a:cs typeface="Arial" panose="020B0604020202020204" pitchFamily="34" charset="0"/>
              </a:rPr>
              <a:t>“</a:t>
            </a:r>
            <a:r>
              <a:rPr lang="en-US" altLang="en-US" sz="1800" i="1" dirty="0">
                <a:cs typeface="Arial" panose="020B0604020202020204" pitchFamily="34" charset="0"/>
              </a:rPr>
              <a:t>… the use of the word ‘subject’ [to the Hearings Regulations] implies that unless the Regulations specifically permit or prohibit remote hearings, then the authority may determine the matter for themselves.”</a:t>
            </a:r>
            <a:endParaRPr lang="en-US" altLang="en-US" sz="1800" dirty="0">
              <a:cs typeface="Arial" panose="020B0604020202020204" pitchFamily="34" charset="0"/>
            </a:endParaRPr>
          </a:p>
        </p:txBody>
      </p:sp>
    </p:spTree>
    <p:extLst>
      <p:ext uri="{BB962C8B-B14F-4D97-AF65-F5344CB8AC3E}">
        <p14:creationId xmlns:p14="http://schemas.microsoft.com/office/powerpoint/2010/main" val="419947958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9"/>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9478</TotalTime>
  <Words>545</Words>
  <Application>Microsoft Macintosh PowerPoint</Application>
  <PresentationFormat>A4 Paper (210x297 mm)</PresentationFormat>
  <Paragraphs>96</Paragraphs>
  <Slides>19</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The slides and recording will be available on our website shortly after the webinar </vt:lpstr>
      <vt:lpstr>Remote licensing hearings:  essentials and best practice</vt:lpstr>
      <vt:lpstr> Overview</vt:lpstr>
      <vt:lpstr>Walk Safe Security Ltd v LB Lewisham</vt:lpstr>
      <vt:lpstr> Factual background</vt:lpstr>
      <vt:lpstr> Legal background</vt:lpstr>
      <vt:lpstr> Legal background</vt:lpstr>
      <vt:lpstr> The arguments</vt:lpstr>
      <vt:lpstr> The judgment</vt:lpstr>
      <vt:lpstr> The judgment</vt:lpstr>
      <vt:lpstr> Practical implications</vt:lpstr>
      <vt:lpstr> Overview</vt:lpstr>
      <vt:lpstr> Herts CC v SSHoCoLoGo [2021] EWHC 1092</vt:lpstr>
      <vt:lpstr> How to head off further challenges</vt:lpstr>
      <vt:lpstr> Protocol for remote hearings</vt:lpstr>
      <vt:lpstr> Horror stories…</vt:lpstr>
      <vt:lpstr> …have been around for years!</vt:lpstr>
      <vt:lpstr>Any questions?</vt:lpstr>
      <vt:lpstr>Ask us more questions:  events@cornerstonebarristers.com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November 2015</dc:title>
  <dc:creator>Richard Hanstock</dc:creator>
  <cp:lastModifiedBy>Matthew Lewin</cp:lastModifiedBy>
  <cp:revision>997</cp:revision>
  <cp:lastPrinted>2019-05-27T10:24:56Z</cp:lastPrinted>
  <dcterms:created xsi:type="dcterms:W3CDTF">2015-11-12T11:53:04Z</dcterms:created>
  <dcterms:modified xsi:type="dcterms:W3CDTF">2023-05-03T06:01:12Z</dcterms:modified>
</cp:coreProperties>
</file>